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60" r:id="rId37"/>
    <p:sldId id="292" r:id="rId38"/>
    <p:sldId id="293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4DF"/>
    <a:srgbClr val="E0ECF5"/>
    <a:srgbClr val="DEECF5"/>
    <a:srgbClr val="CDE3F2"/>
    <a:srgbClr val="CEE3F2"/>
    <a:srgbClr val="226CC7"/>
    <a:srgbClr val="7ABCE7"/>
    <a:srgbClr val="82B8E7"/>
    <a:srgbClr val="1F6B9E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4693" autoAdjust="0"/>
  </p:normalViewPr>
  <p:slideViewPr>
    <p:cSldViewPr>
      <p:cViewPr>
        <p:scale>
          <a:sx n="140" d="100"/>
          <a:sy n="140" d="100"/>
        </p:scale>
        <p:origin x="2016" y="4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6" d="100"/>
          <a:sy n="136" d="100"/>
        </p:scale>
        <p:origin x="462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rgbClr val="8396B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3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TEXT2</c:v>
                </c:pt>
              </c:strCache>
            </c:strRef>
          </c:tx>
          <c:spPr>
            <a:solidFill>
              <a:srgbClr val="2D4D7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TEXT3</c:v>
                </c:pt>
              </c:strCache>
            </c:strRef>
          </c:tx>
          <c:spPr>
            <a:solidFill>
              <a:srgbClr val="638CB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9691696"/>
        <c:axId val="1089698768"/>
        <c:axId val="0"/>
      </c:bar3DChart>
      <c:catAx>
        <c:axId val="1089691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089698768"/>
        <c:crosses val="autoZero"/>
        <c:auto val="1"/>
        <c:lblAlgn val="ctr"/>
        <c:lblOffset val="100"/>
        <c:noMultiLvlLbl val="0"/>
      </c:catAx>
      <c:valAx>
        <c:axId val="108969876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08969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12000883044202E-2"/>
          <c:y val="0.15441431945897774"/>
          <c:w val="0.80714286221316145"/>
          <c:h val="0.701128617563949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01</c:v>
                </c:pt>
              </c:strCache>
            </c:strRef>
          </c:tx>
          <c:spPr>
            <a:ln w="28575">
              <a:noFill/>
            </a:ln>
            <a:scene3d>
              <a:camera prst="orthographicFront"/>
              <a:lightRig rig="threePt" dir="t"/>
            </a:scene3d>
            <a:sp3d>
              <a:bevelT w="38100" h="25400" prst="angle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293CC"/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w="38100" h="25400" prst="angle"/>
              </a:sp3d>
            </c:spPr>
          </c:dPt>
          <c:dPt>
            <c:idx val="1"/>
            <c:invertIfNegative val="0"/>
            <c:bubble3D val="0"/>
            <c:spPr>
              <a:solidFill>
                <a:srgbClr val="2D4D72"/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w="38100" h="25400" prst="angle"/>
              </a:sp3d>
            </c:spPr>
          </c:dPt>
          <c:dPt>
            <c:idx val="2"/>
            <c:invertIfNegative val="0"/>
            <c:bubble3D val="0"/>
            <c:spPr>
              <a:solidFill>
                <a:srgbClr val="8396B3"/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w="38100" h="25400" prst="angle"/>
              </a:sp3d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w="38100" h="25400" prst="angle"/>
              </a:sp3d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w="38100" h="25400" prst="angle"/>
              </a:sp3d>
            </c:spPr>
          </c:dPt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690064"/>
        <c:axId val="1089695504"/>
      </c:barChart>
      <c:stockChart>
        <c:ser>
          <c:idx val="2"/>
          <c:order val="1"/>
          <c:tx>
            <c:strRef>
              <c:f>Sheet1!$D$1</c:f>
              <c:strCache>
                <c:ptCount val="1"/>
                <c:pt idx="0">
                  <c:v>PART 03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11</c:v>
                </c:pt>
                <c:pt idx="1">
                  <c:v>12</c:v>
                </c:pt>
                <c:pt idx="2">
                  <c:v>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9697680"/>
        <c:axId val="1089696592"/>
      </c:stockChart>
      <c:catAx>
        <c:axId val="1089690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089695504"/>
        <c:crosses val="autoZero"/>
        <c:auto val="1"/>
        <c:lblAlgn val="ctr"/>
        <c:lblOffset val="100"/>
        <c:noMultiLvlLbl val="0"/>
      </c:catAx>
      <c:valAx>
        <c:axId val="1089695504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1089690064"/>
        <c:crosses val="autoZero"/>
        <c:crossBetween val="between"/>
      </c:valAx>
      <c:valAx>
        <c:axId val="1089696592"/>
        <c:scaling>
          <c:orientation val="minMax"/>
        </c:scaling>
        <c:delete val="0"/>
        <c:axPos val="r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089697680"/>
        <c:crosses val="max"/>
        <c:crossBetween val="between"/>
      </c:valAx>
      <c:catAx>
        <c:axId val="1089697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08969659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19050">
              <a:solidFill>
                <a:srgbClr val="2D4D72"/>
              </a:solidFill>
            </a:ln>
          </c:spPr>
          <c:marker>
            <c:symbol val="circle"/>
            <c:size val="7"/>
            <c:spPr>
              <a:solidFill>
                <a:srgbClr val="2D4D72"/>
              </a:solidFill>
              <a:ln>
                <a:solidFill>
                  <a:srgbClr val="2D4D72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3.3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ln w="19050">
              <a:solidFill>
                <a:srgbClr val="8396B3"/>
              </a:solidFill>
            </a:ln>
          </c:spPr>
          <c:marker>
            <c:symbol val="circle"/>
            <c:size val="7"/>
            <c:spPr>
              <a:solidFill>
                <a:srgbClr val="8396B3"/>
              </a:solidFill>
              <a:ln>
                <a:solidFill>
                  <a:srgbClr val="8396B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3.4</c:v>
                </c:pt>
                <c:pt idx="2">
                  <c:v>0.8</c:v>
                </c:pt>
                <c:pt idx="3">
                  <c:v>1.8</c:v>
                </c:pt>
                <c:pt idx="4">
                  <c:v>2.5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19050">
              <a:solidFill>
                <a:srgbClr val="0293CC"/>
              </a:solidFill>
            </a:ln>
          </c:spPr>
          <c:marker>
            <c:symbol val="circle"/>
            <c:size val="7"/>
            <c:spPr>
              <a:solidFill>
                <a:srgbClr val="0293CC"/>
              </a:solidFill>
              <a:ln>
                <a:solidFill>
                  <a:srgbClr val="0293CC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687344"/>
        <c:axId val="1089693328"/>
      </c:lineChart>
      <c:catAx>
        <c:axId val="1089687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089693328"/>
        <c:crosses val="autoZero"/>
        <c:auto val="1"/>
        <c:lblAlgn val="ctr"/>
        <c:lblOffset val="100"/>
        <c:noMultiLvlLbl val="0"/>
      </c:catAx>
      <c:valAx>
        <c:axId val="108969332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08968734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rgbClr val="0293CC"/>
                  </a:gs>
                  <a:gs pos="100000">
                    <a:srgbClr val="0283B6"/>
                  </a:gs>
                </a:gsLst>
                <a:lin ang="10800000" scaled="1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rgbClr val="2D4D72"/>
                  </a:gs>
                  <a:gs pos="100000">
                    <a:srgbClr val="365C8A"/>
                  </a:gs>
                </a:gsLst>
                <a:lin ang="10800000" scaled="1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rgbClr val="8396B3"/>
                  </a:gs>
                  <a:gs pos="99000">
                    <a:srgbClr val="5F8ABC"/>
                  </a:gs>
                </a:gsLst>
                <a:lin ang="10800000" scaled="1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bg1">
                      <a:lumMod val="65000"/>
                    </a:schemeClr>
                  </a:gs>
                  <a:gs pos="98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</c:dPt>
          <c:dLbls>
            <c:dLbl>
              <c:idx val="0"/>
              <c:layout>
                <c:manualLayout>
                  <c:x val="-0.29273458005249353"/>
                  <c:y val="-0.136456200787401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086970964566929"/>
                  <c:y val="-0.1499712106299212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19900754593176"/>
                  <c:y val="4.3975885826771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281856955380577E-2"/>
                  <c:y val="0.1082731299212598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688418635170604"/>
          <c:y val="9.317622989479156E-2"/>
          <c:w val="0.44797840440601427"/>
          <c:h val="6.72793823015639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2018-07-27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2018-07-27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6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67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0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80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4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6317"/>
            <a:ext cx="1957980" cy="418044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4359890" y="3093483"/>
            <a:ext cx="4784110" cy="395788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ctrTitle" hasCustomPrompt="1"/>
          </p:nvPr>
        </p:nvSpPr>
        <p:spPr>
          <a:xfrm>
            <a:off x="4359890" y="1484784"/>
            <a:ext cx="4784110" cy="1617028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스타일 편집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858303" y="513846"/>
            <a:ext cx="2999184" cy="1143000"/>
          </a:xfrm>
        </p:spPr>
        <p:txBody>
          <a:bodyPr>
            <a:normAutofit/>
          </a:bodyPr>
          <a:lstStyle>
            <a:lvl1pPr algn="ctr">
              <a:defRPr sz="3600" b="1" cap="none" spc="0">
                <a:ln>
                  <a:noFill/>
                </a:ln>
                <a:solidFill>
                  <a:srgbClr val="1F6B9E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5"/>
          <a:stretch/>
        </p:blipFill>
        <p:spPr>
          <a:xfrm>
            <a:off x="0" y="0"/>
            <a:ext cx="3563888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0" y="540798"/>
            <a:ext cx="2131724" cy="603904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81336" y="2492896"/>
            <a:ext cx="5770984" cy="1143000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0"/>
          <a:stretch/>
        </p:blipFill>
        <p:spPr>
          <a:xfrm>
            <a:off x="0" y="0"/>
            <a:ext cx="9144000" cy="2276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0"/>
          <a:stretch/>
        </p:blipFill>
        <p:spPr>
          <a:xfrm>
            <a:off x="0" y="2996952"/>
            <a:ext cx="9144000" cy="38610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1781451"/>
            <a:ext cx="2606071" cy="556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5"/>
          <a:stretch/>
        </p:blipFill>
        <p:spPr>
          <a:xfrm>
            <a:off x="0" y="0"/>
            <a:ext cx="9144000" cy="1030406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5012" y="157085"/>
            <a:ext cx="6563072" cy="922114"/>
          </a:xfrm>
        </p:spPr>
        <p:txBody>
          <a:bodyPr>
            <a:normAutofit/>
          </a:bodyPr>
          <a:lstStyle>
            <a:lvl1pPr algn="l">
              <a:defRPr sz="3400" b="1">
                <a:solidFill>
                  <a:srgbClr val="1F6B9E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 t="86164" r="1541" b="463"/>
          <a:stretch/>
        </p:blipFill>
        <p:spPr>
          <a:xfrm>
            <a:off x="6660232" y="5877272"/>
            <a:ext cx="2420144" cy="917104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5"/>
          <a:stretch/>
        </p:blipFill>
        <p:spPr>
          <a:xfrm>
            <a:off x="0" y="0"/>
            <a:ext cx="9144000" cy="103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2" t="86164" r="1541" b="463"/>
          <a:stretch/>
        </p:blipFill>
        <p:spPr>
          <a:xfrm>
            <a:off x="6660232" y="5877272"/>
            <a:ext cx="2420144" cy="917104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9512" y="157263"/>
            <a:ext cx="627504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rgbClr val="1F6B9E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14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  <p:sldLayoutId id="2147483658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tmanager.co.kr/" TargetMode="External"/><Relationship Id="rId3" Type="http://schemas.openxmlformats.org/officeDocument/2006/relationships/image" Target="../media/image38.png"/><Relationship Id="rId7" Type="http://schemas.openxmlformats.org/officeDocument/2006/relationships/hyperlink" Target="mailto:cs@ptmanager.co.k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jpeg"/><Relationship Id="rId10" Type="http://schemas.openxmlformats.org/officeDocument/2006/relationships/hyperlink" Target="http://www.pptworld.co.kr/" TargetMode="External"/><Relationship Id="rId4" Type="http://schemas.openxmlformats.org/officeDocument/2006/relationships/image" Target="../media/image39.png"/><Relationship Id="rId9" Type="http://schemas.openxmlformats.org/officeDocument/2006/relationships/hyperlink" Target="mailto:cs@pptworld.co.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211960" y="2149264"/>
            <a:ext cx="4647888" cy="1514282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ko-KR" sz="5400" dirty="0"/>
              <a:t>PPT </a:t>
            </a:r>
            <a:r>
              <a:rPr lang="en-US" altLang="ko-KR" sz="5400" dirty="0" smtClean="0"/>
              <a:t>WORLD</a:t>
            </a:r>
            <a:br>
              <a:rPr lang="en-US" altLang="ko-KR" sz="5400" dirty="0" smtClean="0"/>
            </a:br>
            <a:r>
              <a:rPr lang="en-US" altLang="ko-KR" sz="5400" dirty="0" smtClean="0"/>
              <a:t>TEMPLATE </a:t>
            </a:r>
            <a:endParaRPr lang="ko-KR" altLang="en-US" sz="5400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4288695" y="3517664"/>
            <a:ext cx="4855305" cy="526794"/>
          </a:xfrm>
        </p:spPr>
        <p:txBody>
          <a:bodyPr>
            <a:noAutofit/>
          </a:bodyPr>
          <a:lstStyle/>
          <a:p>
            <a:pPr algn="l"/>
            <a:r>
              <a:rPr lang="en-US" altLang="ko-KR" dirty="0" smtClean="0"/>
              <a:t>Our company wishes to own a successful presentation to provide a variety </a:t>
            </a:r>
          </a:p>
          <a:p>
            <a:pPr algn="l"/>
            <a:r>
              <a:rPr lang="en-US" altLang="ko-KR" dirty="0" smtClean="0"/>
              <a:t>of Presentation templates are working. </a:t>
            </a:r>
          </a:p>
          <a:p>
            <a:pPr algn="l"/>
            <a:r>
              <a:rPr lang="en-US" altLang="ko-KR" dirty="0" smtClean="0"/>
              <a:t>You want to create your own templates. I'll do my best.</a:t>
            </a:r>
          </a:p>
          <a:p>
            <a:pPr algn="l"/>
            <a:endParaRPr lang="ko-KR" altLang="en-US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3923928" y="1556792"/>
            <a:ext cx="4287721" cy="605172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noProof="0" dirty="0" smtClean="0">
                <a:ln w="17780" cmpd="sng">
                  <a:noFill/>
                  <a:prstDash val="solid"/>
                  <a:miter lim="800000"/>
                </a:ln>
                <a:solidFill>
                  <a:srgbClr val="1DB4DF"/>
                </a:solidFill>
                <a:latin typeface="Arial" pitchFamily="34" charset="0"/>
                <a:ea typeface="+mj-ea"/>
                <a:cs typeface="Arial" pitchFamily="34" charset="0"/>
              </a:rPr>
              <a:t>No.1 Presentation</a:t>
            </a:r>
            <a:endParaRPr kumimoji="0" lang="ko-KR" altLang="en-US" sz="3200" b="1" i="0" u="none" strike="noStrike" kern="1200" cap="none" normalizeH="0" noProof="0" dirty="0">
              <a:ln w="17780" cmpd="sng">
                <a:noFill/>
                <a:prstDash val="solid"/>
                <a:miter lim="800000"/>
              </a:ln>
              <a:solidFill>
                <a:srgbClr val="1DB4DF"/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65990" y="5156999"/>
            <a:ext cx="2844445" cy="1479464"/>
            <a:chOff x="3265990" y="5156999"/>
            <a:chExt cx="2844445" cy="1479464"/>
          </a:xfrm>
        </p:grpSpPr>
        <p:sp>
          <p:nvSpPr>
            <p:cNvPr id="98" name="직사각형 97"/>
            <p:cNvSpPr/>
            <p:nvPr/>
          </p:nvSpPr>
          <p:spPr>
            <a:xfrm rot="2700000" flipH="1">
              <a:off x="4866830" y="5150648"/>
              <a:ext cx="1007745" cy="1479464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900000">
              <a:off x="3265990" y="5156999"/>
              <a:ext cx="1007745" cy="1479464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572002" y="3472010"/>
            <a:ext cx="1408408" cy="2664296"/>
            <a:chOff x="4572002" y="3472010"/>
            <a:chExt cx="1408408" cy="2664296"/>
          </a:xfrm>
        </p:grpSpPr>
        <p:sp>
          <p:nvSpPr>
            <p:cNvPr id="4" name="평행 사변형 3"/>
            <p:cNvSpPr/>
            <p:nvPr/>
          </p:nvSpPr>
          <p:spPr>
            <a:xfrm rot="16200000" flipH="1">
              <a:off x="3944058" y="4099954"/>
              <a:ext cx="2664296" cy="1408408"/>
            </a:xfrm>
            <a:prstGeom prst="parallelogram">
              <a:avLst>
                <a:gd name="adj" fmla="val 48612"/>
              </a:avLst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0" name="이등변 삼각형 99"/>
            <p:cNvSpPr/>
            <p:nvPr/>
          </p:nvSpPr>
          <p:spPr>
            <a:xfrm rot="16200000">
              <a:off x="5184666" y="3636018"/>
              <a:ext cx="920183" cy="646506"/>
            </a:xfrm>
            <a:prstGeom prst="triangle">
              <a:avLst>
                <a:gd name="adj" fmla="val 65871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161221" y="3472010"/>
            <a:ext cx="1408408" cy="2664296"/>
            <a:chOff x="3161221" y="3472010"/>
            <a:chExt cx="1408408" cy="2664296"/>
          </a:xfrm>
        </p:grpSpPr>
        <p:sp>
          <p:nvSpPr>
            <p:cNvPr id="68" name="평행 사변형 67"/>
            <p:cNvSpPr/>
            <p:nvPr/>
          </p:nvSpPr>
          <p:spPr>
            <a:xfrm rot="5400000">
              <a:off x="2533277" y="4099954"/>
              <a:ext cx="2664296" cy="1408408"/>
            </a:xfrm>
            <a:prstGeom prst="parallelogram">
              <a:avLst>
                <a:gd name="adj" fmla="val 48612"/>
              </a:avLst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1" name="이등변 삼각형 100"/>
            <p:cNvSpPr/>
            <p:nvPr/>
          </p:nvSpPr>
          <p:spPr>
            <a:xfrm rot="5400000" flipH="1">
              <a:off x="3045542" y="3637084"/>
              <a:ext cx="920183" cy="646506"/>
            </a:xfrm>
            <a:prstGeom prst="triangle">
              <a:avLst>
                <a:gd name="adj" fmla="val 65871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/>
          <p:cNvCxnSpPr/>
          <p:nvPr/>
        </p:nvCxnSpPr>
        <p:spPr>
          <a:xfrm flipH="1" flipV="1">
            <a:off x="4569629" y="2348880"/>
            <a:ext cx="275" cy="683324"/>
          </a:xfrm>
          <a:prstGeom prst="line">
            <a:avLst/>
          </a:prstGeom>
          <a:ln>
            <a:solidFill>
              <a:srgbClr val="2A4A7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187" name="Rectangle 30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218" y="4142619"/>
            <a:ext cx="520734" cy="45906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155319"/>
            <a:ext cx="520734" cy="459068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4741416" y="4658630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latin typeface="Arial" charset="0"/>
              </a:rPr>
              <a:t>ADD TEXT</a:t>
            </a:r>
            <a:endParaRPr lang="en-US" altLang="ko-KR" sz="1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341886" y="4658630"/>
            <a:ext cx="10823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Arial" charset="0"/>
              </a:rPr>
              <a:t>ADD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charset="0"/>
              </a:rPr>
              <a:t>TEXT</a:t>
            </a:r>
            <a:endParaRPr lang="en-US" altLang="ko-KR" sz="1400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rot="16200000" flipH="1" flipV="1">
            <a:off x="2847741" y="4112179"/>
            <a:ext cx="275" cy="683324"/>
          </a:xfrm>
          <a:prstGeom prst="line">
            <a:avLst/>
          </a:prstGeom>
          <a:ln>
            <a:solidFill>
              <a:srgbClr val="386DA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6300727" y="4112180"/>
            <a:ext cx="275" cy="683324"/>
          </a:xfrm>
          <a:prstGeom prst="line">
            <a:avLst/>
          </a:prstGeom>
          <a:ln>
            <a:solidFill>
              <a:srgbClr val="0293C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66728" y="4576417"/>
            <a:ext cx="2346159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042265" y="4576417"/>
            <a:ext cx="2346159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844852" y="1354611"/>
            <a:ext cx="3435012" cy="948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65748" y="2793530"/>
            <a:ext cx="2808312" cy="1363111"/>
            <a:chOff x="3165748" y="2793530"/>
            <a:chExt cx="2808312" cy="1363111"/>
          </a:xfrm>
        </p:grpSpPr>
        <p:sp>
          <p:nvSpPr>
            <p:cNvPr id="3" name="다이아몬드 2"/>
            <p:cNvSpPr/>
            <p:nvPr/>
          </p:nvSpPr>
          <p:spPr>
            <a:xfrm>
              <a:off x="3165748" y="2793530"/>
              <a:ext cx="2808312" cy="1363111"/>
            </a:xfrm>
            <a:prstGeom prst="diamond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3229248" y="2812802"/>
              <a:ext cx="2683346" cy="646506"/>
            </a:xfrm>
            <a:prstGeom prst="triangle">
              <a:avLst/>
            </a:prstGeom>
            <a:gradFill flip="none" rotWithShape="1">
              <a:gsLst>
                <a:gs pos="5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14" y="2954049"/>
            <a:ext cx="630088" cy="555474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4021336" y="354738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bg1"/>
                </a:solidFill>
                <a:latin typeface="Arial" charset="0"/>
              </a:rPr>
              <a:t>ADD TEXT</a:t>
            </a:r>
            <a:endParaRPr lang="en-US" altLang="ko-KR" sz="1400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1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780976" y="1270000"/>
            <a:ext cx="4463400" cy="524876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64000">
                <a:schemeClr val="bg1">
                  <a:lumMod val="95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 descr="line.png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22310" t="5184"/>
          <a:stretch/>
        </p:blipFill>
        <p:spPr>
          <a:xfrm rot="10800000" flipH="1" flipV="1">
            <a:off x="780977" y="1092473"/>
            <a:ext cx="170109" cy="58200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129" name="그룹 128"/>
          <p:cNvGrpSpPr/>
          <p:nvPr/>
        </p:nvGrpSpPr>
        <p:grpSpPr>
          <a:xfrm>
            <a:off x="5061356" y="1308770"/>
            <a:ext cx="3606451" cy="5209994"/>
            <a:chOff x="5061356" y="1308770"/>
            <a:chExt cx="3606451" cy="5209994"/>
          </a:xfrm>
        </p:grpSpPr>
        <p:grpSp>
          <p:nvGrpSpPr>
            <p:cNvPr id="102" name="그룹 101"/>
            <p:cNvGrpSpPr/>
            <p:nvPr/>
          </p:nvGrpSpPr>
          <p:grpSpPr>
            <a:xfrm>
              <a:off x="5069706" y="1347118"/>
              <a:ext cx="3598101" cy="5171646"/>
              <a:chOff x="611560" y="1268760"/>
              <a:chExt cx="3701820" cy="5320726"/>
            </a:xfrm>
            <a:solidFill>
              <a:schemeClr val="tx1">
                <a:lumMod val="50000"/>
                <a:lumOff val="50000"/>
              </a:schemeClr>
            </a:solidFill>
            <a:effectLst/>
          </p:grpSpPr>
          <p:sp>
            <p:nvSpPr>
              <p:cNvPr id="103" name="Freeform 16"/>
              <p:cNvSpPr>
                <a:spLocks/>
              </p:cNvSpPr>
              <p:nvPr/>
            </p:nvSpPr>
            <p:spPr bwMode="auto">
              <a:xfrm>
                <a:off x="1245481" y="1585719"/>
                <a:ext cx="1111728" cy="1480727"/>
              </a:xfrm>
              <a:custGeom>
                <a:avLst/>
                <a:gdLst/>
                <a:ahLst/>
                <a:cxnLst>
                  <a:cxn ang="0">
                    <a:pos x="336" y="576"/>
                  </a:cxn>
                  <a:cxn ang="0">
                    <a:pos x="376" y="555"/>
                  </a:cxn>
                  <a:cxn ang="0">
                    <a:pos x="428" y="520"/>
                  </a:cxn>
                  <a:cxn ang="0">
                    <a:pos x="451" y="504"/>
                  </a:cxn>
                  <a:cxn ang="0">
                    <a:pos x="450" y="417"/>
                  </a:cxn>
                  <a:cxn ang="0">
                    <a:pos x="458" y="378"/>
                  </a:cxn>
                  <a:cxn ang="0">
                    <a:pos x="461" y="343"/>
                  </a:cxn>
                  <a:cxn ang="0">
                    <a:pos x="469" y="315"/>
                  </a:cxn>
                  <a:cxn ang="0">
                    <a:pos x="428" y="304"/>
                  </a:cxn>
                  <a:cxn ang="0">
                    <a:pos x="375" y="296"/>
                  </a:cxn>
                  <a:cxn ang="0">
                    <a:pos x="369" y="257"/>
                  </a:cxn>
                  <a:cxn ang="0">
                    <a:pos x="362" y="210"/>
                  </a:cxn>
                  <a:cxn ang="0">
                    <a:pos x="379" y="176"/>
                  </a:cxn>
                  <a:cxn ang="0">
                    <a:pos x="356" y="127"/>
                  </a:cxn>
                  <a:cxn ang="0">
                    <a:pos x="325" y="83"/>
                  </a:cxn>
                  <a:cxn ang="0">
                    <a:pos x="280" y="64"/>
                  </a:cxn>
                  <a:cxn ang="0">
                    <a:pos x="241" y="51"/>
                  </a:cxn>
                  <a:cxn ang="0">
                    <a:pos x="229" y="9"/>
                  </a:cxn>
                  <a:cxn ang="0">
                    <a:pos x="205" y="0"/>
                  </a:cxn>
                  <a:cxn ang="0">
                    <a:pos x="164" y="22"/>
                  </a:cxn>
                  <a:cxn ang="0">
                    <a:pos x="131" y="7"/>
                  </a:cxn>
                  <a:cxn ang="0">
                    <a:pos x="125" y="41"/>
                  </a:cxn>
                  <a:cxn ang="0">
                    <a:pos x="87" y="51"/>
                  </a:cxn>
                  <a:cxn ang="0">
                    <a:pos x="117" y="72"/>
                  </a:cxn>
                  <a:cxn ang="0">
                    <a:pos x="135" y="95"/>
                  </a:cxn>
                  <a:cxn ang="0">
                    <a:pos x="117" y="108"/>
                  </a:cxn>
                  <a:cxn ang="0">
                    <a:pos x="94" y="128"/>
                  </a:cxn>
                  <a:cxn ang="0">
                    <a:pos x="57" y="141"/>
                  </a:cxn>
                  <a:cxn ang="0">
                    <a:pos x="70" y="163"/>
                  </a:cxn>
                  <a:cxn ang="0">
                    <a:pos x="70" y="188"/>
                  </a:cxn>
                  <a:cxn ang="0">
                    <a:pos x="50" y="210"/>
                  </a:cxn>
                  <a:cxn ang="0">
                    <a:pos x="16" y="221"/>
                  </a:cxn>
                  <a:cxn ang="0">
                    <a:pos x="0" y="244"/>
                  </a:cxn>
                  <a:cxn ang="0">
                    <a:pos x="12" y="267"/>
                  </a:cxn>
                  <a:cxn ang="0">
                    <a:pos x="13" y="299"/>
                  </a:cxn>
                  <a:cxn ang="0">
                    <a:pos x="33" y="304"/>
                  </a:cxn>
                  <a:cxn ang="0">
                    <a:pos x="49" y="283"/>
                  </a:cxn>
                  <a:cxn ang="0">
                    <a:pos x="66" y="296"/>
                  </a:cxn>
                  <a:cxn ang="0">
                    <a:pos x="89" y="315"/>
                  </a:cxn>
                  <a:cxn ang="0">
                    <a:pos x="118" y="311"/>
                  </a:cxn>
                  <a:cxn ang="0">
                    <a:pos x="136" y="293"/>
                  </a:cxn>
                  <a:cxn ang="0">
                    <a:pos x="164" y="277"/>
                  </a:cxn>
                  <a:cxn ang="0">
                    <a:pos x="171" y="252"/>
                  </a:cxn>
                  <a:cxn ang="0">
                    <a:pos x="196" y="250"/>
                  </a:cxn>
                  <a:cxn ang="0">
                    <a:pos x="218" y="281"/>
                  </a:cxn>
                  <a:cxn ang="0">
                    <a:pos x="241" y="312"/>
                  </a:cxn>
                  <a:cxn ang="0">
                    <a:pos x="237" y="352"/>
                  </a:cxn>
                  <a:cxn ang="0">
                    <a:pos x="213" y="380"/>
                  </a:cxn>
                  <a:cxn ang="0">
                    <a:pos x="178" y="377"/>
                  </a:cxn>
                  <a:cxn ang="0">
                    <a:pos x="137" y="384"/>
                  </a:cxn>
                  <a:cxn ang="0">
                    <a:pos x="118" y="363"/>
                  </a:cxn>
                  <a:cxn ang="0">
                    <a:pos x="104" y="364"/>
                  </a:cxn>
                  <a:cxn ang="0">
                    <a:pos x="93" y="388"/>
                  </a:cxn>
                  <a:cxn ang="0">
                    <a:pos x="69" y="406"/>
                  </a:cxn>
                  <a:cxn ang="0">
                    <a:pos x="55" y="432"/>
                  </a:cxn>
                  <a:cxn ang="0">
                    <a:pos x="39" y="475"/>
                  </a:cxn>
                  <a:cxn ang="0">
                    <a:pos x="27" y="508"/>
                  </a:cxn>
                  <a:cxn ang="0">
                    <a:pos x="61" y="536"/>
                  </a:cxn>
                  <a:cxn ang="0">
                    <a:pos x="67" y="567"/>
                  </a:cxn>
                  <a:cxn ang="0">
                    <a:pos x="113" y="617"/>
                  </a:cxn>
                  <a:cxn ang="0">
                    <a:pos x="170" y="618"/>
                  </a:cxn>
                  <a:cxn ang="0">
                    <a:pos x="226" y="598"/>
                  </a:cxn>
                  <a:cxn ang="0">
                    <a:pos x="286" y="619"/>
                  </a:cxn>
                </a:cxnLst>
                <a:rect l="0" t="0" r="r" b="b"/>
                <a:pathLst>
                  <a:path w="470" h="626">
                    <a:moveTo>
                      <a:pt x="304" y="613"/>
                    </a:moveTo>
                    <a:lnTo>
                      <a:pt x="304" y="613"/>
                    </a:lnTo>
                    <a:lnTo>
                      <a:pt x="306" y="606"/>
                    </a:lnTo>
                    <a:lnTo>
                      <a:pt x="309" y="601"/>
                    </a:lnTo>
                    <a:lnTo>
                      <a:pt x="309" y="601"/>
                    </a:lnTo>
                    <a:lnTo>
                      <a:pt x="314" y="595"/>
                    </a:lnTo>
                    <a:lnTo>
                      <a:pt x="320" y="590"/>
                    </a:lnTo>
                    <a:lnTo>
                      <a:pt x="327" y="586"/>
                    </a:lnTo>
                    <a:lnTo>
                      <a:pt x="333" y="581"/>
                    </a:lnTo>
                    <a:lnTo>
                      <a:pt x="333" y="581"/>
                    </a:lnTo>
                    <a:lnTo>
                      <a:pt x="336" y="576"/>
                    </a:lnTo>
                    <a:lnTo>
                      <a:pt x="340" y="570"/>
                    </a:lnTo>
                    <a:lnTo>
                      <a:pt x="340" y="570"/>
                    </a:lnTo>
                    <a:lnTo>
                      <a:pt x="345" y="568"/>
                    </a:lnTo>
                    <a:lnTo>
                      <a:pt x="349" y="565"/>
                    </a:lnTo>
                    <a:lnTo>
                      <a:pt x="359" y="562"/>
                    </a:lnTo>
                    <a:lnTo>
                      <a:pt x="359" y="562"/>
                    </a:lnTo>
                    <a:lnTo>
                      <a:pt x="367" y="556"/>
                    </a:lnTo>
                    <a:lnTo>
                      <a:pt x="367" y="556"/>
                    </a:lnTo>
                    <a:lnTo>
                      <a:pt x="372" y="555"/>
                    </a:lnTo>
                    <a:lnTo>
                      <a:pt x="376" y="555"/>
                    </a:lnTo>
                    <a:lnTo>
                      <a:pt x="376" y="555"/>
                    </a:lnTo>
                    <a:lnTo>
                      <a:pt x="381" y="552"/>
                    </a:lnTo>
                    <a:lnTo>
                      <a:pt x="386" y="550"/>
                    </a:lnTo>
                    <a:lnTo>
                      <a:pt x="393" y="545"/>
                    </a:lnTo>
                    <a:lnTo>
                      <a:pt x="393" y="545"/>
                    </a:lnTo>
                    <a:lnTo>
                      <a:pt x="397" y="543"/>
                    </a:lnTo>
                    <a:lnTo>
                      <a:pt x="402" y="542"/>
                    </a:lnTo>
                    <a:lnTo>
                      <a:pt x="407" y="540"/>
                    </a:lnTo>
                    <a:lnTo>
                      <a:pt x="411" y="537"/>
                    </a:lnTo>
                    <a:lnTo>
                      <a:pt x="411" y="537"/>
                    </a:lnTo>
                    <a:lnTo>
                      <a:pt x="420" y="529"/>
                    </a:lnTo>
                    <a:lnTo>
                      <a:pt x="428" y="520"/>
                    </a:lnTo>
                    <a:lnTo>
                      <a:pt x="428" y="520"/>
                    </a:lnTo>
                    <a:lnTo>
                      <a:pt x="431" y="516"/>
                    </a:lnTo>
                    <a:lnTo>
                      <a:pt x="434" y="513"/>
                    </a:lnTo>
                    <a:lnTo>
                      <a:pt x="434" y="513"/>
                    </a:lnTo>
                    <a:lnTo>
                      <a:pt x="436" y="508"/>
                    </a:lnTo>
                    <a:lnTo>
                      <a:pt x="437" y="506"/>
                    </a:lnTo>
                    <a:lnTo>
                      <a:pt x="440" y="506"/>
                    </a:lnTo>
                    <a:lnTo>
                      <a:pt x="440" y="506"/>
                    </a:lnTo>
                    <a:lnTo>
                      <a:pt x="447" y="504"/>
                    </a:lnTo>
                    <a:lnTo>
                      <a:pt x="451" y="504"/>
                    </a:lnTo>
                    <a:lnTo>
                      <a:pt x="451" y="504"/>
                    </a:lnTo>
                    <a:lnTo>
                      <a:pt x="452" y="494"/>
                    </a:lnTo>
                    <a:lnTo>
                      <a:pt x="452" y="494"/>
                    </a:lnTo>
                    <a:lnTo>
                      <a:pt x="450" y="482"/>
                    </a:lnTo>
                    <a:lnTo>
                      <a:pt x="448" y="475"/>
                    </a:lnTo>
                    <a:lnTo>
                      <a:pt x="448" y="469"/>
                    </a:lnTo>
                    <a:lnTo>
                      <a:pt x="448" y="469"/>
                    </a:lnTo>
                    <a:lnTo>
                      <a:pt x="448" y="446"/>
                    </a:lnTo>
                    <a:lnTo>
                      <a:pt x="449" y="421"/>
                    </a:lnTo>
                    <a:lnTo>
                      <a:pt x="449" y="421"/>
                    </a:lnTo>
                    <a:lnTo>
                      <a:pt x="449" y="419"/>
                    </a:lnTo>
                    <a:lnTo>
                      <a:pt x="450" y="417"/>
                    </a:lnTo>
                    <a:lnTo>
                      <a:pt x="455" y="412"/>
                    </a:lnTo>
                    <a:lnTo>
                      <a:pt x="455" y="412"/>
                    </a:lnTo>
                    <a:lnTo>
                      <a:pt x="463" y="402"/>
                    </a:lnTo>
                    <a:lnTo>
                      <a:pt x="463" y="402"/>
                    </a:lnTo>
                    <a:lnTo>
                      <a:pt x="466" y="400"/>
                    </a:lnTo>
                    <a:lnTo>
                      <a:pt x="466" y="395"/>
                    </a:lnTo>
                    <a:lnTo>
                      <a:pt x="466" y="395"/>
                    </a:lnTo>
                    <a:lnTo>
                      <a:pt x="466" y="390"/>
                    </a:lnTo>
                    <a:lnTo>
                      <a:pt x="465" y="385"/>
                    </a:lnTo>
                    <a:lnTo>
                      <a:pt x="462" y="381"/>
                    </a:lnTo>
                    <a:lnTo>
                      <a:pt x="458" y="378"/>
                    </a:lnTo>
                    <a:lnTo>
                      <a:pt x="458" y="378"/>
                    </a:lnTo>
                    <a:lnTo>
                      <a:pt x="449" y="371"/>
                    </a:lnTo>
                    <a:lnTo>
                      <a:pt x="445" y="366"/>
                    </a:lnTo>
                    <a:lnTo>
                      <a:pt x="444" y="364"/>
                    </a:lnTo>
                    <a:lnTo>
                      <a:pt x="444" y="361"/>
                    </a:lnTo>
                    <a:lnTo>
                      <a:pt x="444" y="361"/>
                    </a:lnTo>
                    <a:lnTo>
                      <a:pt x="447" y="357"/>
                    </a:lnTo>
                    <a:lnTo>
                      <a:pt x="450" y="352"/>
                    </a:lnTo>
                    <a:lnTo>
                      <a:pt x="450" y="352"/>
                    </a:lnTo>
                    <a:lnTo>
                      <a:pt x="455" y="347"/>
                    </a:lnTo>
                    <a:lnTo>
                      <a:pt x="461" y="343"/>
                    </a:lnTo>
                    <a:lnTo>
                      <a:pt x="461" y="343"/>
                    </a:lnTo>
                    <a:lnTo>
                      <a:pt x="465" y="339"/>
                    </a:lnTo>
                    <a:lnTo>
                      <a:pt x="468" y="338"/>
                    </a:lnTo>
                    <a:lnTo>
                      <a:pt x="470" y="336"/>
                    </a:lnTo>
                    <a:lnTo>
                      <a:pt x="470" y="336"/>
                    </a:lnTo>
                    <a:lnTo>
                      <a:pt x="470" y="331"/>
                    </a:lnTo>
                    <a:lnTo>
                      <a:pt x="470" y="327"/>
                    </a:lnTo>
                    <a:lnTo>
                      <a:pt x="470" y="327"/>
                    </a:lnTo>
                    <a:lnTo>
                      <a:pt x="470" y="320"/>
                    </a:lnTo>
                    <a:lnTo>
                      <a:pt x="470" y="317"/>
                    </a:lnTo>
                    <a:lnTo>
                      <a:pt x="469" y="315"/>
                    </a:lnTo>
                    <a:lnTo>
                      <a:pt x="469" y="315"/>
                    </a:lnTo>
                    <a:lnTo>
                      <a:pt x="465" y="312"/>
                    </a:lnTo>
                    <a:lnTo>
                      <a:pt x="463" y="311"/>
                    </a:lnTo>
                    <a:lnTo>
                      <a:pt x="459" y="311"/>
                    </a:lnTo>
                    <a:lnTo>
                      <a:pt x="456" y="310"/>
                    </a:lnTo>
                    <a:lnTo>
                      <a:pt x="456" y="310"/>
                    </a:lnTo>
                    <a:lnTo>
                      <a:pt x="450" y="306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37" y="303"/>
                    </a:lnTo>
                    <a:lnTo>
                      <a:pt x="428" y="304"/>
                    </a:lnTo>
                    <a:lnTo>
                      <a:pt x="420" y="305"/>
                    </a:lnTo>
                    <a:lnTo>
                      <a:pt x="411" y="305"/>
                    </a:lnTo>
                    <a:lnTo>
                      <a:pt x="411" y="305"/>
                    </a:lnTo>
                    <a:lnTo>
                      <a:pt x="407" y="304"/>
                    </a:lnTo>
                    <a:lnTo>
                      <a:pt x="402" y="303"/>
                    </a:lnTo>
                    <a:lnTo>
                      <a:pt x="398" y="302"/>
                    </a:lnTo>
                    <a:lnTo>
                      <a:pt x="394" y="300"/>
                    </a:lnTo>
                    <a:lnTo>
                      <a:pt x="394" y="300"/>
                    </a:lnTo>
                    <a:lnTo>
                      <a:pt x="384" y="299"/>
                    </a:lnTo>
                    <a:lnTo>
                      <a:pt x="380" y="298"/>
                    </a:lnTo>
                    <a:lnTo>
                      <a:pt x="375" y="296"/>
                    </a:lnTo>
                    <a:lnTo>
                      <a:pt x="375" y="296"/>
                    </a:lnTo>
                    <a:lnTo>
                      <a:pt x="374" y="295"/>
                    </a:lnTo>
                    <a:lnTo>
                      <a:pt x="373" y="292"/>
                    </a:lnTo>
                    <a:lnTo>
                      <a:pt x="372" y="288"/>
                    </a:lnTo>
                    <a:lnTo>
                      <a:pt x="372" y="277"/>
                    </a:lnTo>
                    <a:lnTo>
                      <a:pt x="372" y="277"/>
                    </a:lnTo>
                    <a:lnTo>
                      <a:pt x="373" y="269"/>
                    </a:lnTo>
                    <a:lnTo>
                      <a:pt x="373" y="264"/>
                    </a:lnTo>
                    <a:lnTo>
                      <a:pt x="372" y="261"/>
                    </a:lnTo>
                    <a:lnTo>
                      <a:pt x="372" y="261"/>
                    </a:lnTo>
                    <a:lnTo>
                      <a:pt x="369" y="257"/>
                    </a:lnTo>
                    <a:lnTo>
                      <a:pt x="366" y="254"/>
                    </a:lnTo>
                    <a:lnTo>
                      <a:pt x="362" y="251"/>
                    </a:lnTo>
                    <a:lnTo>
                      <a:pt x="360" y="248"/>
                    </a:lnTo>
                    <a:lnTo>
                      <a:pt x="360" y="248"/>
                    </a:lnTo>
                    <a:lnTo>
                      <a:pt x="359" y="243"/>
                    </a:lnTo>
                    <a:lnTo>
                      <a:pt x="357" y="237"/>
                    </a:lnTo>
                    <a:lnTo>
                      <a:pt x="357" y="228"/>
                    </a:lnTo>
                    <a:lnTo>
                      <a:pt x="357" y="228"/>
                    </a:lnTo>
                    <a:lnTo>
                      <a:pt x="357" y="222"/>
                    </a:lnTo>
                    <a:lnTo>
                      <a:pt x="359" y="218"/>
                    </a:lnTo>
                    <a:lnTo>
                      <a:pt x="362" y="210"/>
                    </a:lnTo>
                    <a:lnTo>
                      <a:pt x="362" y="210"/>
                    </a:lnTo>
                    <a:lnTo>
                      <a:pt x="365" y="201"/>
                    </a:lnTo>
                    <a:lnTo>
                      <a:pt x="367" y="196"/>
                    </a:lnTo>
                    <a:lnTo>
                      <a:pt x="370" y="193"/>
                    </a:lnTo>
                    <a:lnTo>
                      <a:pt x="370" y="193"/>
                    </a:lnTo>
                    <a:lnTo>
                      <a:pt x="375" y="189"/>
                    </a:lnTo>
                    <a:lnTo>
                      <a:pt x="376" y="187"/>
                    </a:lnTo>
                    <a:lnTo>
                      <a:pt x="377" y="184"/>
                    </a:lnTo>
                    <a:lnTo>
                      <a:pt x="377" y="184"/>
                    </a:lnTo>
                    <a:lnTo>
                      <a:pt x="379" y="176"/>
                    </a:lnTo>
                    <a:lnTo>
                      <a:pt x="379" y="176"/>
                    </a:lnTo>
                    <a:lnTo>
                      <a:pt x="380" y="168"/>
                    </a:lnTo>
                    <a:lnTo>
                      <a:pt x="381" y="159"/>
                    </a:lnTo>
                    <a:lnTo>
                      <a:pt x="381" y="159"/>
                    </a:lnTo>
                    <a:lnTo>
                      <a:pt x="380" y="155"/>
                    </a:lnTo>
                    <a:lnTo>
                      <a:pt x="377" y="152"/>
                    </a:lnTo>
                    <a:lnTo>
                      <a:pt x="370" y="143"/>
                    </a:lnTo>
                    <a:lnTo>
                      <a:pt x="370" y="143"/>
                    </a:lnTo>
                    <a:lnTo>
                      <a:pt x="367" y="140"/>
                    </a:lnTo>
                    <a:lnTo>
                      <a:pt x="362" y="135"/>
                    </a:lnTo>
                    <a:lnTo>
                      <a:pt x="362" y="135"/>
                    </a:lnTo>
                    <a:lnTo>
                      <a:pt x="356" y="127"/>
                    </a:lnTo>
                    <a:lnTo>
                      <a:pt x="356" y="127"/>
                    </a:lnTo>
                    <a:lnTo>
                      <a:pt x="353" y="121"/>
                    </a:lnTo>
                    <a:lnTo>
                      <a:pt x="349" y="114"/>
                    </a:lnTo>
                    <a:lnTo>
                      <a:pt x="346" y="108"/>
                    </a:lnTo>
                    <a:lnTo>
                      <a:pt x="341" y="104"/>
                    </a:lnTo>
                    <a:lnTo>
                      <a:pt x="341" y="104"/>
                    </a:lnTo>
                    <a:lnTo>
                      <a:pt x="338" y="98"/>
                    </a:lnTo>
                    <a:lnTo>
                      <a:pt x="333" y="93"/>
                    </a:lnTo>
                    <a:lnTo>
                      <a:pt x="329" y="87"/>
                    </a:lnTo>
                    <a:lnTo>
                      <a:pt x="325" y="83"/>
                    </a:lnTo>
                    <a:lnTo>
                      <a:pt x="325" y="83"/>
                    </a:lnTo>
                    <a:lnTo>
                      <a:pt x="320" y="80"/>
                    </a:lnTo>
                    <a:lnTo>
                      <a:pt x="316" y="77"/>
                    </a:lnTo>
                    <a:lnTo>
                      <a:pt x="313" y="75"/>
                    </a:lnTo>
                    <a:lnTo>
                      <a:pt x="307" y="75"/>
                    </a:lnTo>
                    <a:lnTo>
                      <a:pt x="307" y="75"/>
                    </a:lnTo>
                    <a:lnTo>
                      <a:pt x="298" y="75"/>
                    </a:lnTo>
                    <a:lnTo>
                      <a:pt x="293" y="7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84" y="68"/>
                    </a:lnTo>
                    <a:lnTo>
                      <a:pt x="280" y="64"/>
                    </a:lnTo>
                    <a:lnTo>
                      <a:pt x="277" y="59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68" y="54"/>
                    </a:lnTo>
                    <a:lnTo>
                      <a:pt x="263" y="53"/>
                    </a:lnTo>
                    <a:lnTo>
                      <a:pt x="253" y="53"/>
                    </a:lnTo>
                    <a:lnTo>
                      <a:pt x="253" y="53"/>
                    </a:lnTo>
                    <a:lnTo>
                      <a:pt x="248" y="53"/>
                    </a:lnTo>
                    <a:lnTo>
                      <a:pt x="244" y="52"/>
                    </a:lnTo>
                    <a:lnTo>
                      <a:pt x="244" y="52"/>
                    </a:lnTo>
                    <a:lnTo>
                      <a:pt x="241" y="51"/>
                    </a:lnTo>
                    <a:lnTo>
                      <a:pt x="241" y="50"/>
                    </a:lnTo>
                    <a:lnTo>
                      <a:pt x="240" y="45"/>
                    </a:lnTo>
                    <a:lnTo>
                      <a:pt x="240" y="45"/>
                    </a:lnTo>
                    <a:lnTo>
                      <a:pt x="239" y="40"/>
                    </a:lnTo>
                    <a:lnTo>
                      <a:pt x="239" y="34"/>
                    </a:lnTo>
                    <a:lnTo>
                      <a:pt x="239" y="34"/>
                    </a:lnTo>
                    <a:lnTo>
                      <a:pt x="238" y="25"/>
                    </a:lnTo>
                    <a:lnTo>
                      <a:pt x="238" y="25"/>
                    </a:lnTo>
                    <a:lnTo>
                      <a:pt x="237" y="20"/>
                    </a:lnTo>
                    <a:lnTo>
                      <a:pt x="234" y="16"/>
                    </a:lnTo>
                    <a:lnTo>
                      <a:pt x="229" y="9"/>
                    </a:lnTo>
                    <a:lnTo>
                      <a:pt x="229" y="9"/>
                    </a:lnTo>
                    <a:lnTo>
                      <a:pt x="225" y="5"/>
                    </a:lnTo>
                    <a:lnTo>
                      <a:pt x="222" y="2"/>
                    </a:lnTo>
                    <a:lnTo>
                      <a:pt x="222" y="2"/>
                    </a:lnTo>
                    <a:lnTo>
                      <a:pt x="220" y="2"/>
                    </a:lnTo>
                    <a:lnTo>
                      <a:pt x="220" y="2"/>
                    </a:lnTo>
                    <a:lnTo>
                      <a:pt x="217" y="2"/>
                    </a:lnTo>
                    <a:lnTo>
                      <a:pt x="213" y="2"/>
                    </a:lnTo>
                    <a:lnTo>
                      <a:pt x="209" y="0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197" y="0"/>
                    </a:lnTo>
                    <a:lnTo>
                      <a:pt x="189" y="0"/>
                    </a:lnTo>
                    <a:lnTo>
                      <a:pt x="189" y="0"/>
                    </a:lnTo>
                    <a:lnTo>
                      <a:pt x="184" y="0"/>
                    </a:lnTo>
                    <a:lnTo>
                      <a:pt x="179" y="3"/>
                    </a:lnTo>
                    <a:lnTo>
                      <a:pt x="177" y="5"/>
                    </a:lnTo>
                    <a:lnTo>
                      <a:pt x="175" y="9"/>
                    </a:lnTo>
                    <a:lnTo>
                      <a:pt x="170" y="16"/>
                    </a:lnTo>
                    <a:lnTo>
                      <a:pt x="168" y="19"/>
                    </a:lnTo>
                    <a:lnTo>
                      <a:pt x="164" y="22"/>
                    </a:lnTo>
                    <a:lnTo>
                      <a:pt x="164" y="22"/>
                    </a:lnTo>
                    <a:lnTo>
                      <a:pt x="161" y="24"/>
                    </a:lnTo>
                    <a:lnTo>
                      <a:pt x="156" y="25"/>
                    </a:lnTo>
                    <a:lnTo>
                      <a:pt x="151" y="25"/>
                    </a:lnTo>
                    <a:lnTo>
                      <a:pt x="148" y="23"/>
                    </a:lnTo>
                    <a:lnTo>
                      <a:pt x="148" y="23"/>
                    </a:lnTo>
                    <a:lnTo>
                      <a:pt x="144" y="20"/>
                    </a:lnTo>
                    <a:lnTo>
                      <a:pt x="141" y="17"/>
                    </a:lnTo>
                    <a:lnTo>
                      <a:pt x="136" y="10"/>
                    </a:lnTo>
                    <a:lnTo>
                      <a:pt x="136" y="10"/>
                    </a:lnTo>
                    <a:lnTo>
                      <a:pt x="132" y="7"/>
                    </a:lnTo>
                    <a:lnTo>
                      <a:pt x="131" y="7"/>
                    </a:lnTo>
                    <a:lnTo>
                      <a:pt x="129" y="7"/>
                    </a:lnTo>
                    <a:lnTo>
                      <a:pt x="128" y="9"/>
                    </a:lnTo>
                    <a:lnTo>
                      <a:pt x="125" y="13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3" y="25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3"/>
                    </a:lnTo>
                    <a:lnTo>
                      <a:pt x="125" y="38"/>
                    </a:lnTo>
                    <a:lnTo>
                      <a:pt x="125" y="41"/>
                    </a:lnTo>
                    <a:lnTo>
                      <a:pt x="125" y="45"/>
                    </a:lnTo>
                    <a:lnTo>
                      <a:pt x="125" y="45"/>
                    </a:lnTo>
                    <a:lnTo>
                      <a:pt x="123" y="46"/>
                    </a:lnTo>
                    <a:lnTo>
                      <a:pt x="121" y="46"/>
                    </a:lnTo>
                    <a:lnTo>
                      <a:pt x="114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94" y="47"/>
                    </a:lnTo>
                    <a:lnTo>
                      <a:pt x="89" y="49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6" y="54"/>
                    </a:lnTo>
                    <a:lnTo>
                      <a:pt x="86" y="58"/>
                    </a:lnTo>
                    <a:lnTo>
                      <a:pt x="87" y="61"/>
                    </a:lnTo>
                    <a:lnTo>
                      <a:pt x="88" y="65"/>
                    </a:lnTo>
                    <a:lnTo>
                      <a:pt x="94" y="70"/>
                    </a:lnTo>
                    <a:lnTo>
                      <a:pt x="9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111" y="72"/>
                    </a:lnTo>
                    <a:lnTo>
                      <a:pt x="111" y="72"/>
                    </a:lnTo>
                    <a:lnTo>
                      <a:pt x="117" y="72"/>
                    </a:lnTo>
                    <a:lnTo>
                      <a:pt x="120" y="73"/>
                    </a:lnTo>
                    <a:lnTo>
                      <a:pt x="122" y="75"/>
                    </a:lnTo>
                    <a:lnTo>
                      <a:pt x="122" y="75"/>
                    </a:lnTo>
                    <a:lnTo>
                      <a:pt x="123" y="79"/>
                    </a:lnTo>
                    <a:lnTo>
                      <a:pt x="124" y="83"/>
                    </a:lnTo>
                    <a:lnTo>
                      <a:pt x="125" y="86"/>
                    </a:lnTo>
                    <a:lnTo>
                      <a:pt x="128" y="88"/>
                    </a:lnTo>
                    <a:lnTo>
                      <a:pt x="128" y="88"/>
                    </a:lnTo>
                    <a:lnTo>
                      <a:pt x="134" y="93"/>
                    </a:lnTo>
                    <a:lnTo>
                      <a:pt x="135" y="94"/>
                    </a:lnTo>
                    <a:lnTo>
                      <a:pt x="135" y="95"/>
                    </a:lnTo>
                    <a:lnTo>
                      <a:pt x="135" y="97"/>
                    </a:lnTo>
                    <a:lnTo>
                      <a:pt x="132" y="99"/>
                    </a:lnTo>
                    <a:lnTo>
                      <a:pt x="132" y="99"/>
                    </a:lnTo>
                    <a:lnTo>
                      <a:pt x="129" y="100"/>
                    </a:lnTo>
                    <a:lnTo>
                      <a:pt x="124" y="100"/>
                    </a:lnTo>
                    <a:lnTo>
                      <a:pt x="120" y="100"/>
                    </a:lnTo>
                    <a:lnTo>
                      <a:pt x="118" y="101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17" y="105"/>
                    </a:lnTo>
                    <a:lnTo>
                      <a:pt x="117" y="108"/>
                    </a:lnTo>
                    <a:lnTo>
                      <a:pt x="117" y="113"/>
                    </a:lnTo>
                    <a:lnTo>
                      <a:pt x="117" y="113"/>
                    </a:lnTo>
                    <a:lnTo>
                      <a:pt x="117" y="118"/>
                    </a:lnTo>
                    <a:lnTo>
                      <a:pt x="115" y="121"/>
                    </a:lnTo>
                    <a:lnTo>
                      <a:pt x="113" y="124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2" y="125"/>
                    </a:lnTo>
                    <a:lnTo>
                      <a:pt x="102" y="125"/>
                    </a:lnTo>
                    <a:lnTo>
                      <a:pt x="97" y="126"/>
                    </a:lnTo>
                    <a:lnTo>
                      <a:pt x="94" y="128"/>
                    </a:lnTo>
                    <a:lnTo>
                      <a:pt x="90" y="131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79" y="131"/>
                    </a:lnTo>
                    <a:lnTo>
                      <a:pt x="70" y="131"/>
                    </a:lnTo>
                    <a:lnTo>
                      <a:pt x="70" y="131"/>
                    </a:lnTo>
                    <a:lnTo>
                      <a:pt x="63" y="133"/>
                    </a:lnTo>
                    <a:lnTo>
                      <a:pt x="60" y="135"/>
                    </a:lnTo>
                    <a:lnTo>
                      <a:pt x="59" y="138"/>
                    </a:lnTo>
                    <a:lnTo>
                      <a:pt x="59" y="138"/>
                    </a:lnTo>
                    <a:lnTo>
                      <a:pt x="57" y="141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57" y="148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4"/>
                    </a:lnTo>
                    <a:lnTo>
                      <a:pt x="59" y="155"/>
                    </a:lnTo>
                    <a:lnTo>
                      <a:pt x="62" y="156"/>
                    </a:lnTo>
                    <a:lnTo>
                      <a:pt x="62" y="156"/>
                    </a:lnTo>
                    <a:lnTo>
                      <a:pt x="67" y="159"/>
                    </a:lnTo>
                    <a:lnTo>
                      <a:pt x="70" y="163"/>
                    </a:lnTo>
                    <a:lnTo>
                      <a:pt x="70" y="163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7" y="172"/>
                    </a:lnTo>
                    <a:lnTo>
                      <a:pt x="77" y="174"/>
                    </a:lnTo>
                    <a:lnTo>
                      <a:pt x="75" y="177"/>
                    </a:lnTo>
                    <a:lnTo>
                      <a:pt x="75" y="177"/>
                    </a:lnTo>
                    <a:lnTo>
                      <a:pt x="73" y="181"/>
                    </a:lnTo>
                    <a:lnTo>
                      <a:pt x="72" y="184"/>
                    </a:lnTo>
                    <a:lnTo>
                      <a:pt x="72" y="184"/>
                    </a:lnTo>
                    <a:lnTo>
                      <a:pt x="70" y="188"/>
                    </a:lnTo>
                    <a:lnTo>
                      <a:pt x="67" y="188"/>
                    </a:lnTo>
                    <a:lnTo>
                      <a:pt x="67" y="188"/>
                    </a:lnTo>
                    <a:lnTo>
                      <a:pt x="60" y="188"/>
                    </a:lnTo>
                    <a:lnTo>
                      <a:pt x="57" y="189"/>
                    </a:lnTo>
                    <a:lnTo>
                      <a:pt x="54" y="191"/>
                    </a:lnTo>
                    <a:lnTo>
                      <a:pt x="54" y="191"/>
                    </a:lnTo>
                    <a:lnTo>
                      <a:pt x="53" y="194"/>
                    </a:lnTo>
                    <a:lnTo>
                      <a:pt x="52" y="197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0" y="210"/>
                    </a:lnTo>
                    <a:lnTo>
                      <a:pt x="49" y="214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5" y="217"/>
                    </a:lnTo>
                    <a:lnTo>
                      <a:pt x="42" y="218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25" y="221"/>
                    </a:lnTo>
                    <a:lnTo>
                      <a:pt x="25" y="221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4" y="231"/>
                    </a:lnTo>
                    <a:lnTo>
                      <a:pt x="13" y="233"/>
                    </a:lnTo>
                    <a:lnTo>
                      <a:pt x="12" y="235"/>
                    </a:lnTo>
                    <a:lnTo>
                      <a:pt x="12" y="235"/>
                    </a:lnTo>
                    <a:lnTo>
                      <a:pt x="7" y="237"/>
                    </a:lnTo>
                    <a:lnTo>
                      <a:pt x="2" y="241"/>
                    </a:lnTo>
                    <a:lnTo>
                      <a:pt x="2" y="241"/>
                    </a:lnTo>
                    <a:lnTo>
                      <a:pt x="1" y="243"/>
                    </a:lnTo>
                    <a:lnTo>
                      <a:pt x="0" y="244"/>
                    </a:lnTo>
                    <a:lnTo>
                      <a:pt x="1" y="249"/>
                    </a:lnTo>
                    <a:lnTo>
                      <a:pt x="1" y="249"/>
                    </a:lnTo>
                    <a:lnTo>
                      <a:pt x="1" y="255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1" y="262"/>
                    </a:lnTo>
                    <a:lnTo>
                      <a:pt x="2" y="263"/>
                    </a:lnTo>
                    <a:lnTo>
                      <a:pt x="6" y="265"/>
                    </a:lnTo>
                    <a:lnTo>
                      <a:pt x="6" y="265"/>
                    </a:lnTo>
                    <a:lnTo>
                      <a:pt x="11" y="265"/>
                    </a:lnTo>
                    <a:lnTo>
                      <a:pt x="12" y="267"/>
                    </a:lnTo>
                    <a:lnTo>
                      <a:pt x="14" y="269"/>
                    </a:lnTo>
                    <a:lnTo>
                      <a:pt x="14" y="269"/>
                    </a:lnTo>
                    <a:lnTo>
                      <a:pt x="14" y="275"/>
                    </a:lnTo>
                    <a:lnTo>
                      <a:pt x="14" y="279"/>
                    </a:lnTo>
                    <a:lnTo>
                      <a:pt x="14" y="279"/>
                    </a:lnTo>
                    <a:lnTo>
                      <a:pt x="15" y="284"/>
                    </a:lnTo>
                    <a:lnTo>
                      <a:pt x="15" y="290"/>
                    </a:lnTo>
                    <a:lnTo>
                      <a:pt x="15" y="290"/>
                    </a:lnTo>
                    <a:lnTo>
                      <a:pt x="14" y="295"/>
                    </a:lnTo>
                    <a:lnTo>
                      <a:pt x="13" y="299"/>
                    </a:lnTo>
                    <a:lnTo>
                      <a:pt x="13" y="299"/>
                    </a:lnTo>
                    <a:lnTo>
                      <a:pt x="13" y="304"/>
                    </a:lnTo>
                    <a:lnTo>
                      <a:pt x="15" y="310"/>
                    </a:lnTo>
                    <a:lnTo>
                      <a:pt x="16" y="311"/>
                    </a:lnTo>
                    <a:lnTo>
                      <a:pt x="19" y="312"/>
                    </a:lnTo>
                    <a:lnTo>
                      <a:pt x="20" y="313"/>
                    </a:lnTo>
                    <a:lnTo>
                      <a:pt x="23" y="312"/>
                    </a:lnTo>
                    <a:lnTo>
                      <a:pt x="23" y="312"/>
                    </a:lnTo>
                    <a:lnTo>
                      <a:pt x="27" y="309"/>
                    </a:lnTo>
                    <a:lnTo>
                      <a:pt x="31" y="304"/>
                    </a:lnTo>
                    <a:lnTo>
                      <a:pt x="31" y="304"/>
                    </a:lnTo>
                    <a:lnTo>
                      <a:pt x="33" y="304"/>
                    </a:lnTo>
                    <a:lnTo>
                      <a:pt x="35" y="304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3" y="302"/>
                    </a:lnTo>
                    <a:lnTo>
                      <a:pt x="45" y="299"/>
                    </a:lnTo>
                    <a:lnTo>
                      <a:pt x="46" y="297"/>
                    </a:lnTo>
                    <a:lnTo>
                      <a:pt x="46" y="293"/>
                    </a:lnTo>
                    <a:lnTo>
                      <a:pt x="46" y="293"/>
                    </a:lnTo>
                    <a:lnTo>
                      <a:pt x="46" y="288"/>
                    </a:lnTo>
                    <a:lnTo>
                      <a:pt x="47" y="285"/>
                    </a:lnTo>
                    <a:lnTo>
                      <a:pt x="49" y="283"/>
                    </a:lnTo>
                    <a:lnTo>
                      <a:pt x="49" y="283"/>
                    </a:lnTo>
                    <a:lnTo>
                      <a:pt x="52" y="284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9" y="285"/>
                    </a:lnTo>
                    <a:lnTo>
                      <a:pt x="59" y="285"/>
                    </a:lnTo>
                    <a:lnTo>
                      <a:pt x="61" y="286"/>
                    </a:lnTo>
                    <a:lnTo>
                      <a:pt x="62" y="289"/>
                    </a:lnTo>
                    <a:lnTo>
                      <a:pt x="65" y="293"/>
                    </a:lnTo>
                    <a:lnTo>
                      <a:pt x="65" y="293"/>
                    </a:lnTo>
                    <a:lnTo>
                      <a:pt x="66" y="296"/>
                    </a:lnTo>
                    <a:lnTo>
                      <a:pt x="68" y="296"/>
                    </a:lnTo>
                    <a:lnTo>
                      <a:pt x="73" y="297"/>
                    </a:lnTo>
                    <a:lnTo>
                      <a:pt x="73" y="297"/>
                    </a:lnTo>
                    <a:lnTo>
                      <a:pt x="79" y="298"/>
                    </a:lnTo>
                    <a:lnTo>
                      <a:pt x="81" y="299"/>
                    </a:lnTo>
                    <a:lnTo>
                      <a:pt x="83" y="300"/>
                    </a:lnTo>
                    <a:lnTo>
                      <a:pt x="83" y="300"/>
                    </a:lnTo>
                    <a:lnTo>
                      <a:pt x="87" y="306"/>
                    </a:lnTo>
                    <a:lnTo>
                      <a:pt x="88" y="312"/>
                    </a:lnTo>
                    <a:lnTo>
                      <a:pt x="88" y="312"/>
                    </a:lnTo>
                    <a:lnTo>
                      <a:pt x="89" y="315"/>
                    </a:lnTo>
                    <a:lnTo>
                      <a:pt x="89" y="315"/>
                    </a:lnTo>
                    <a:lnTo>
                      <a:pt x="91" y="313"/>
                    </a:lnTo>
                    <a:lnTo>
                      <a:pt x="91" y="313"/>
                    </a:lnTo>
                    <a:lnTo>
                      <a:pt x="96" y="312"/>
                    </a:lnTo>
                    <a:lnTo>
                      <a:pt x="100" y="312"/>
                    </a:lnTo>
                    <a:lnTo>
                      <a:pt x="100" y="312"/>
                    </a:lnTo>
                    <a:lnTo>
                      <a:pt x="108" y="310"/>
                    </a:lnTo>
                    <a:lnTo>
                      <a:pt x="108" y="310"/>
                    </a:lnTo>
                    <a:lnTo>
                      <a:pt x="114" y="311"/>
                    </a:lnTo>
                    <a:lnTo>
                      <a:pt x="118" y="311"/>
                    </a:lnTo>
                    <a:lnTo>
                      <a:pt x="118" y="311"/>
                    </a:lnTo>
                    <a:lnTo>
                      <a:pt x="122" y="311"/>
                    </a:lnTo>
                    <a:lnTo>
                      <a:pt x="127" y="311"/>
                    </a:lnTo>
                    <a:lnTo>
                      <a:pt x="127" y="311"/>
                    </a:lnTo>
                    <a:lnTo>
                      <a:pt x="129" y="311"/>
                    </a:lnTo>
                    <a:lnTo>
                      <a:pt x="132" y="311"/>
                    </a:lnTo>
                    <a:lnTo>
                      <a:pt x="132" y="311"/>
                    </a:lnTo>
                    <a:lnTo>
                      <a:pt x="134" y="308"/>
                    </a:lnTo>
                    <a:lnTo>
                      <a:pt x="135" y="305"/>
                    </a:lnTo>
                    <a:lnTo>
                      <a:pt x="135" y="305"/>
                    </a:lnTo>
                    <a:lnTo>
                      <a:pt x="135" y="299"/>
                    </a:lnTo>
                    <a:lnTo>
                      <a:pt x="136" y="293"/>
                    </a:lnTo>
                    <a:lnTo>
                      <a:pt x="136" y="293"/>
                    </a:lnTo>
                    <a:lnTo>
                      <a:pt x="138" y="290"/>
                    </a:lnTo>
                    <a:lnTo>
                      <a:pt x="141" y="288"/>
                    </a:lnTo>
                    <a:lnTo>
                      <a:pt x="148" y="284"/>
                    </a:lnTo>
                    <a:lnTo>
                      <a:pt x="148" y="284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61" y="279"/>
                    </a:lnTo>
                    <a:lnTo>
                      <a:pt x="161" y="279"/>
                    </a:lnTo>
                    <a:lnTo>
                      <a:pt x="164" y="278"/>
                    </a:lnTo>
                    <a:lnTo>
                      <a:pt x="164" y="277"/>
                    </a:lnTo>
                    <a:lnTo>
                      <a:pt x="165" y="275"/>
                    </a:lnTo>
                    <a:lnTo>
                      <a:pt x="165" y="275"/>
                    </a:lnTo>
                    <a:lnTo>
                      <a:pt x="165" y="271"/>
                    </a:lnTo>
                    <a:lnTo>
                      <a:pt x="165" y="267"/>
                    </a:lnTo>
                    <a:lnTo>
                      <a:pt x="165" y="267"/>
                    </a:lnTo>
                    <a:lnTo>
                      <a:pt x="166" y="263"/>
                    </a:lnTo>
                    <a:lnTo>
                      <a:pt x="166" y="258"/>
                    </a:lnTo>
                    <a:lnTo>
                      <a:pt x="168" y="255"/>
                    </a:lnTo>
                    <a:lnTo>
                      <a:pt x="169" y="254"/>
                    </a:lnTo>
                    <a:lnTo>
                      <a:pt x="171" y="252"/>
                    </a:lnTo>
                    <a:lnTo>
                      <a:pt x="171" y="252"/>
                    </a:lnTo>
                    <a:lnTo>
                      <a:pt x="175" y="251"/>
                    </a:lnTo>
                    <a:lnTo>
                      <a:pt x="178" y="252"/>
                    </a:lnTo>
                    <a:lnTo>
                      <a:pt x="178" y="252"/>
                    </a:lnTo>
                    <a:lnTo>
                      <a:pt x="181" y="252"/>
                    </a:lnTo>
                    <a:lnTo>
                      <a:pt x="183" y="251"/>
                    </a:lnTo>
                    <a:lnTo>
                      <a:pt x="183" y="251"/>
                    </a:lnTo>
                    <a:lnTo>
                      <a:pt x="186" y="251"/>
                    </a:lnTo>
                    <a:lnTo>
                      <a:pt x="190" y="251"/>
                    </a:lnTo>
                    <a:lnTo>
                      <a:pt x="190" y="251"/>
                    </a:lnTo>
                    <a:lnTo>
                      <a:pt x="196" y="250"/>
                    </a:lnTo>
                    <a:lnTo>
                      <a:pt x="196" y="250"/>
                    </a:lnTo>
                    <a:lnTo>
                      <a:pt x="203" y="250"/>
                    </a:lnTo>
                    <a:lnTo>
                      <a:pt x="210" y="251"/>
                    </a:lnTo>
                    <a:lnTo>
                      <a:pt x="212" y="252"/>
                    </a:lnTo>
                    <a:lnTo>
                      <a:pt x="215" y="255"/>
                    </a:lnTo>
                    <a:lnTo>
                      <a:pt x="217" y="257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8" y="268"/>
                    </a:lnTo>
                    <a:lnTo>
                      <a:pt x="218" y="274"/>
                    </a:lnTo>
                    <a:lnTo>
                      <a:pt x="218" y="274"/>
                    </a:lnTo>
                    <a:lnTo>
                      <a:pt x="218" y="281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18" y="289"/>
                    </a:lnTo>
                    <a:lnTo>
                      <a:pt x="218" y="291"/>
                    </a:lnTo>
                    <a:lnTo>
                      <a:pt x="222" y="296"/>
                    </a:lnTo>
                    <a:lnTo>
                      <a:pt x="222" y="296"/>
                    </a:lnTo>
                    <a:lnTo>
                      <a:pt x="231" y="303"/>
                    </a:lnTo>
                    <a:lnTo>
                      <a:pt x="231" y="303"/>
                    </a:lnTo>
                    <a:lnTo>
                      <a:pt x="236" y="308"/>
                    </a:lnTo>
                    <a:lnTo>
                      <a:pt x="236" y="308"/>
                    </a:lnTo>
                    <a:lnTo>
                      <a:pt x="241" y="312"/>
                    </a:lnTo>
                    <a:lnTo>
                      <a:pt x="245" y="318"/>
                    </a:lnTo>
                    <a:lnTo>
                      <a:pt x="245" y="318"/>
                    </a:lnTo>
                    <a:lnTo>
                      <a:pt x="246" y="323"/>
                    </a:lnTo>
                    <a:lnTo>
                      <a:pt x="245" y="326"/>
                    </a:lnTo>
                    <a:lnTo>
                      <a:pt x="244" y="336"/>
                    </a:lnTo>
                    <a:lnTo>
                      <a:pt x="244" y="336"/>
                    </a:lnTo>
                    <a:lnTo>
                      <a:pt x="243" y="340"/>
                    </a:lnTo>
                    <a:lnTo>
                      <a:pt x="241" y="344"/>
                    </a:lnTo>
                    <a:lnTo>
                      <a:pt x="241" y="344"/>
                    </a:lnTo>
                    <a:lnTo>
                      <a:pt x="237" y="352"/>
                    </a:lnTo>
                    <a:lnTo>
                      <a:pt x="237" y="352"/>
                    </a:lnTo>
                    <a:lnTo>
                      <a:pt x="233" y="354"/>
                    </a:lnTo>
                    <a:lnTo>
                      <a:pt x="229" y="357"/>
                    </a:lnTo>
                    <a:lnTo>
                      <a:pt x="229" y="357"/>
                    </a:lnTo>
                    <a:lnTo>
                      <a:pt x="225" y="359"/>
                    </a:lnTo>
                    <a:lnTo>
                      <a:pt x="223" y="361"/>
                    </a:lnTo>
                    <a:lnTo>
                      <a:pt x="223" y="361"/>
                    </a:lnTo>
                    <a:lnTo>
                      <a:pt x="218" y="370"/>
                    </a:lnTo>
                    <a:lnTo>
                      <a:pt x="218" y="370"/>
                    </a:lnTo>
                    <a:lnTo>
                      <a:pt x="216" y="375"/>
                    </a:lnTo>
                    <a:lnTo>
                      <a:pt x="213" y="380"/>
                    </a:lnTo>
                    <a:lnTo>
                      <a:pt x="213" y="380"/>
                    </a:lnTo>
                    <a:lnTo>
                      <a:pt x="211" y="383"/>
                    </a:lnTo>
                    <a:lnTo>
                      <a:pt x="207" y="384"/>
                    </a:lnTo>
                    <a:lnTo>
                      <a:pt x="203" y="384"/>
                    </a:lnTo>
                    <a:lnTo>
                      <a:pt x="203" y="384"/>
                    </a:lnTo>
                    <a:lnTo>
                      <a:pt x="197" y="384"/>
                    </a:lnTo>
                    <a:lnTo>
                      <a:pt x="191" y="383"/>
                    </a:lnTo>
                    <a:lnTo>
                      <a:pt x="191" y="383"/>
                    </a:lnTo>
                    <a:lnTo>
                      <a:pt x="188" y="380"/>
                    </a:lnTo>
                    <a:lnTo>
                      <a:pt x="183" y="378"/>
                    </a:lnTo>
                    <a:lnTo>
                      <a:pt x="183" y="378"/>
                    </a:lnTo>
                    <a:lnTo>
                      <a:pt x="178" y="377"/>
                    </a:lnTo>
                    <a:lnTo>
                      <a:pt x="173" y="378"/>
                    </a:lnTo>
                    <a:lnTo>
                      <a:pt x="173" y="378"/>
                    </a:lnTo>
                    <a:lnTo>
                      <a:pt x="169" y="379"/>
                    </a:lnTo>
                    <a:lnTo>
                      <a:pt x="165" y="380"/>
                    </a:lnTo>
                    <a:lnTo>
                      <a:pt x="165" y="380"/>
                    </a:lnTo>
                    <a:lnTo>
                      <a:pt x="161" y="383"/>
                    </a:lnTo>
                    <a:lnTo>
                      <a:pt x="156" y="384"/>
                    </a:lnTo>
                    <a:lnTo>
                      <a:pt x="156" y="384"/>
                    </a:lnTo>
                    <a:lnTo>
                      <a:pt x="147" y="385"/>
                    </a:lnTo>
                    <a:lnTo>
                      <a:pt x="137" y="384"/>
                    </a:lnTo>
                    <a:lnTo>
                      <a:pt x="137" y="384"/>
                    </a:lnTo>
                    <a:lnTo>
                      <a:pt x="135" y="383"/>
                    </a:lnTo>
                    <a:lnTo>
                      <a:pt x="132" y="381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27" y="372"/>
                    </a:lnTo>
                    <a:lnTo>
                      <a:pt x="127" y="372"/>
                    </a:lnTo>
                    <a:lnTo>
                      <a:pt x="125" y="367"/>
                    </a:lnTo>
                    <a:lnTo>
                      <a:pt x="125" y="367"/>
                    </a:lnTo>
                    <a:lnTo>
                      <a:pt x="122" y="365"/>
                    </a:lnTo>
                    <a:lnTo>
                      <a:pt x="122" y="365"/>
                    </a:lnTo>
                    <a:lnTo>
                      <a:pt x="118" y="363"/>
                    </a:lnTo>
                    <a:lnTo>
                      <a:pt x="115" y="361"/>
                    </a:lnTo>
                    <a:lnTo>
                      <a:pt x="115" y="361"/>
                    </a:lnTo>
                    <a:lnTo>
                      <a:pt x="108" y="359"/>
                    </a:lnTo>
                    <a:lnTo>
                      <a:pt x="108" y="359"/>
                    </a:lnTo>
                    <a:lnTo>
                      <a:pt x="106" y="359"/>
                    </a:lnTo>
                    <a:lnTo>
                      <a:pt x="106" y="359"/>
                    </a:lnTo>
                    <a:lnTo>
                      <a:pt x="106" y="360"/>
                    </a:lnTo>
                    <a:lnTo>
                      <a:pt x="106" y="360"/>
                    </a:lnTo>
                    <a:lnTo>
                      <a:pt x="104" y="361"/>
                    </a:lnTo>
                    <a:lnTo>
                      <a:pt x="104" y="364"/>
                    </a:lnTo>
                    <a:lnTo>
                      <a:pt x="104" y="364"/>
                    </a:lnTo>
                    <a:lnTo>
                      <a:pt x="101" y="367"/>
                    </a:lnTo>
                    <a:lnTo>
                      <a:pt x="101" y="367"/>
                    </a:lnTo>
                    <a:lnTo>
                      <a:pt x="98" y="370"/>
                    </a:lnTo>
                    <a:lnTo>
                      <a:pt x="97" y="374"/>
                    </a:lnTo>
                    <a:lnTo>
                      <a:pt x="97" y="374"/>
                    </a:lnTo>
                    <a:lnTo>
                      <a:pt x="97" y="378"/>
                    </a:lnTo>
                    <a:lnTo>
                      <a:pt x="97" y="381"/>
                    </a:lnTo>
                    <a:lnTo>
                      <a:pt x="97" y="381"/>
                    </a:lnTo>
                    <a:lnTo>
                      <a:pt x="95" y="385"/>
                    </a:lnTo>
                    <a:lnTo>
                      <a:pt x="93" y="388"/>
                    </a:lnTo>
                    <a:lnTo>
                      <a:pt x="93" y="388"/>
                    </a:lnTo>
                    <a:lnTo>
                      <a:pt x="90" y="392"/>
                    </a:lnTo>
                    <a:lnTo>
                      <a:pt x="87" y="394"/>
                    </a:lnTo>
                    <a:lnTo>
                      <a:pt x="84" y="395"/>
                    </a:lnTo>
                    <a:lnTo>
                      <a:pt x="82" y="399"/>
                    </a:lnTo>
                    <a:lnTo>
                      <a:pt x="82" y="399"/>
                    </a:lnTo>
                    <a:lnTo>
                      <a:pt x="79" y="404"/>
                    </a:lnTo>
                    <a:lnTo>
                      <a:pt x="79" y="404"/>
                    </a:lnTo>
                    <a:lnTo>
                      <a:pt x="77" y="405"/>
                    </a:lnTo>
                    <a:lnTo>
                      <a:pt x="74" y="406"/>
                    </a:lnTo>
                    <a:lnTo>
                      <a:pt x="69" y="406"/>
                    </a:lnTo>
                    <a:lnTo>
                      <a:pt x="69" y="406"/>
                    </a:lnTo>
                    <a:lnTo>
                      <a:pt x="65" y="406"/>
                    </a:lnTo>
                    <a:lnTo>
                      <a:pt x="61" y="407"/>
                    </a:lnTo>
                    <a:lnTo>
                      <a:pt x="61" y="407"/>
                    </a:lnTo>
                    <a:lnTo>
                      <a:pt x="61" y="414"/>
                    </a:lnTo>
                    <a:lnTo>
                      <a:pt x="61" y="414"/>
                    </a:lnTo>
                    <a:lnTo>
                      <a:pt x="61" y="418"/>
                    </a:lnTo>
                    <a:lnTo>
                      <a:pt x="61" y="421"/>
                    </a:lnTo>
                    <a:lnTo>
                      <a:pt x="61" y="421"/>
                    </a:lnTo>
                    <a:lnTo>
                      <a:pt x="59" y="426"/>
                    </a:lnTo>
                    <a:lnTo>
                      <a:pt x="55" y="432"/>
                    </a:lnTo>
                    <a:lnTo>
                      <a:pt x="55" y="432"/>
                    </a:lnTo>
                    <a:lnTo>
                      <a:pt x="54" y="436"/>
                    </a:lnTo>
                    <a:lnTo>
                      <a:pt x="50" y="441"/>
                    </a:lnTo>
                    <a:lnTo>
                      <a:pt x="50" y="441"/>
                    </a:lnTo>
                    <a:lnTo>
                      <a:pt x="48" y="445"/>
                    </a:lnTo>
                    <a:lnTo>
                      <a:pt x="47" y="449"/>
                    </a:lnTo>
                    <a:lnTo>
                      <a:pt x="47" y="449"/>
                    </a:lnTo>
                    <a:lnTo>
                      <a:pt x="46" y="468"/>
                    </a:lnTo>
                    <a:lnTo>
                      <a:pt x="46" y="468"/>
                    </a:lnTo>
                    <a:lnTo>
                      <a:pt x="45" y="470"/>
                    </a:lnTo>
                    <a:lnTo>
                      <a:pt x="43" y="473"/>
                    </a:lnTo>
                    <a:lnTo>
                      <a:pt x="39" y="475"/>
                    </a:lnTo>
                    <a:lnTo>
                      <a:pt x="34" y="479"/>
                    </a:lnTo>
                    <a:lnTo>
                      <a:pt x="32" y="480"/>
                    </a:lnTo>
                    <a:lnTo>
                      <a:pt x="29" y="482"/>
                    </a:lnTo>
                    <a:lnTo>
                      <a:pt x="29" y="482"/>
                    </a:lnTo>
                    <a:lnTo>
                      <a:pt x="29" y="486"/>
                    </a:lnTo>
                    <a:lnTo>
                      <a:pt x="28" y="489"/>
                    </a:lnTo>
                    <a:lnTo>
                      <a:pt x="28" y="489"/>
                    </a:lnTo>
                    <a:lnTo>
                      <a:pt x="27" y="494"/>
                    </a:lnTo>
                    <a:lnTo>
                      <a:pt x="27" y="499"/>
                    </a:lnTo>
                    <a:lnTo>
                      <a:pt x="27" y="499"/>
                    </a:lnTo>
                    <a:lnTo>
                      <a:pt x="27" y="508"/>
                    </a:lnTo>
                    <a:lnTo>
                      <a:pt x="27" y="508"/>
                    </a:lnTo>
                    <a:lnTo>
                      <a:pt x="28" y="513"/>
                    </a:lnTo>
                    <a:lnTo>
                      <a:pt x="29" y="516"/>
                    </a:lnTo>
                    <a:lnTo>
                      <a:pt x="29" y="516"/>
                    </a:lnTo>
                    <a:lnTo>
                      <a:pt x="34" y="521"/>
                    </a:lnTo>
                    <a:lnTo>
                      <a:pt x="39" y="526"/>
                    </a:lnTo>
                    <a:lnTo>
                      <a:pt x="39" y="526"/>
                    </a:lnTo>
                    <a:lnTo>
                      <a:pt x="52" y="531"/>
                    </a:lnTo>
                    <a:lnTo>
                      <a:pt x="52" y="531"/>
                    </a:lnTo>
                    <a:lnTo>
                      <a:pt x="56" y="534"/>
                    </a:lnTo>
                    <a:lnTo>
                      <a:pt x="61" y="536"/>
                    </a:lnTo>
                    <a:lnTo>
                      <a:pt x="61" y="536"/>
                    </a:lnTo>
                    <a:lnTo>
                      <a:pt x="62" y="538"/>
                    </a:lnTo>
                    <a:lnTo>
                      <a:pt x="63" y="541"/>
                    </a:lnTo>
                    <a:lnTo>
                      <a:pt x="63" y="545"/>
                    </a:lnTo>
                    <a:lnTo>
                      <a:pt x="63" y="545"/>
                    </a:lnTo>
                    <a:lnTo>
                      <a:pt x="63" y="551"/>
                    </a:lnTo>
                    <a:lnTo>
                      <a:pt x="63" y="557"/>
                    </a:lnTo>
                    <a:lnTo>
                      <a:pt x="63" y="557"/>
                    </a:lnTo>
                    <a:lnTo>
                      <a:pt x="66" y="562"/>
                    </a:lnTo>
                    <a:lnTo>
                      <a:pt x="67" y="567"/>
                    </a:lnTo>
                    <a:lnTo>
                      <a:pt x="67" y="567"/>
                    </a:lnTo>
                    <a:lnTo>
                      <a:pt x="68" y="575"/>
                    </a:lnTo>
                    <a:lnTo>
                      <a:pt x="68" y="575"/>
                    </a:lnTo>
                    <a:lnTo>
                      <a:pt x="82" y="576"/>
                    </a:lnTo>
                    <a:lnTo>
                      <a:pt x="82" y="576"/>
                    </a:lnTo>
                    <a:lnTo>
                      <a:pt x="89" y="578"/>
                    </a:lnTo>
                    <a:lnTo>
                      <a:pt x="94" y="582"/>
                    </a:lnTo>
                    <a:lnTo>
                      <a:pt x="97" y="588"/>
                    </a:lnTo>
                    <a:lnTo>
                      <a:pt x="102" y="593"/>
                    </a:lnTo>
                    <a:lnTo>
                      <a:pt x="102" y="593"/>
                    </a:lnTo>
                    <a:lnTo>
                      <a:pt x="113" y="617"/>
                    </a:lnTo>
                    <a:lnTo>
                      <a:pt x="113" y="617"/>
                    </a:lnTo>
                    <a:lnTo>
                      <a:pt x="115" y="619"/>
                    </a:lnTo>
                    <a:lnTo>
                      <a:pt x="116" y="620"/>
                    </a:lnTo>
                    <a:lnTo>
                      <a:pt x="122" y="623"/>
                    </a:lnTo>
                    <a:lnTo>
                      <a:pt x="134" y="624"/>
                    </a:lnTo>
                    <a:lnTo>
                      <a:pt x="134" y="624"/>
                    </a:lnTo>
                    <a:lnTo>
                      <a:pt x="147" y="624"/>
                    </a:lnTo>
                    <a:lnTo>
                      <a:pt x="152" y="624"/>
                    </a:lnTo>
                    <a:lnTo>
                      <a:pt x="158" y="623"/>
                    </a:lnTo>
                    <a:lnTo>
                      <a:pt x="158" y="623"/>
                    </a:lnTo>
                    <a:lnTo>
                      <a:pt x="164" y="620"/>
                    </a:lnTo>
                    <a:lnTo>
                      <a:pt x="170" y="618"/>
                    </a:lnTo>
                    <a:lnTo>
                      <a:pt x="181" y="610"/>
                    </a:lnTo>
                    <a:lnTo>
                      <a:pt x="181" y="610"/>
                    </a:lnTo>
                    <a:lnTo>
                      <a:pt x="186" y="608"/>
                    </a:lnTo>
                    <a:lnTo>
                      <a:pt x="192" y="606"/>
                    </a:lnTo>
                    <a:lnTo>
                      <a:pt x="203" y="606"/>
                    </a:lnTo>
                    <a:lnTo>
                      <a:pt x="203" y="606"/>
                    </a:lnTo>
                    <a:lnTo>
                      <a:pt x="209" y="605"/>
                    </a:lnTo>
                    <a:lnTo>
                      <a:pt x="215" y="603"/>
                    </a:lnTo>
                    <a:lnTo>
                      <a:pt x="220" y="601"/>
                    </a:lnTo>
                    <a:lnTo>
                      <a:pt x="226" y="598"/>
                    </a:lnTo>
                    <a:lnTo>
                      <a:pt x="226" y="598"/>
                    </a:lnTo>
                    <a:lnTo>
                      <a:pt x="232" y="598"/>
                    </a:lnTo>
                    <a:lnTo>
                      <a:pt x="237" y="599"/>
                    </a:lnTo>
                    <a:lnTo>
                      <a:pt x="243" y="601"/>
                    </a:lnTo>
                    <a:lnTo>
                      <a:pt x="248" y="603"/>
                    </a:lnTo>
                    <a:lnTo>
                      <a:pt x="248" y="603"/>
                    </a:lnTo>
                    <a:lnTo>
                      <a:pt x="254" y="606"/>
                    </a:lnTo>
                    <a:lnTo>
                      <a:pt x="261" y="609"/>
                    </a:lnTo>
                    <a:lnTo>
                      <a:pt x="261" y="609"/>
                    </a:lnTo>
                    <a:lnTo>
                      <a:pt x="271" y="611"/>
                    </a:lnTo>
                    <a:lnTo>
                      <a:pt x="279" y="615"/>
                    </a:lnTo>
                    <a:lnTo>
                      <a:pt x="286" y="619"/>
                    </a:lnTo>
                    <a:lnTo>
                      <a:pt x="293" y="626"/>
                    </a:lnTo>
                    <a:lnTo>
                      <a:pt x="293" y="626"/>
                    </a:lnTo>
                    <a:lnTo>
                      <a:pt x="293" y="625"/>
                    </a:lnTo>
                    <a:lnTo>
                      <a:pt x="293" y="625"/>
                    </a:lnTo>
                    <a:lnTo>
                      <a:pt x="299" y="619"/>
                    </a:lnTo>
                    <a:lnTo>
                      <a:pt x="304" y="613"/>
                    </a:lnTo>
                    <a:lnTo>
                      <a:pt x="304" y="61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4" name="Freeform 5"/>
              <p:cNvSpPr>
                <a:spLocks/>
              </p:cNvSpPr>
              <p:nvPr/>
            </p:nvSpPr>
            <p:spPr bwMode="auto">
              <a:xfrm>
                <a:off x="755849" y="2605197"/>
                <a:ext cx="518016" cy="241269"/>
              </a:xfrm>
              <a:custGeom>
                <a:avLst/>
                <a:gdLst/>
                <a:ahLst/>
                <a:cxnLst>
                  <a:cxn ang="0">
                    <a:pos x="200" y="5"/>
                  </a:cxn>
                  <a:cxn ang="0">
                    <a:pos x="184" y="4"/>
                  </a:cxn>
                  <a:cxn ang="0">
                    <a:pos x="174" y="3"/>
                  </a:cxn>
                  <a:cxn ang="0">
                    <a:pos x="166" y="10"/>
                  </a:cxn>
                  <a:cxn ang="0">
                    <a:pos x="165" y="15"/>
                  </a:cxn>
                  <a:cxn ang="0">
                    <a:pos x="155" y="22"/>
                  </a:cxn>
                  <a:cxn ang="0">
                    <a:pos x="144" y="16"/>
                  </a:cxn>
                  <a:cxn ang="0">
                    <a:pos x="134" y="3"/>
                  </a:cxn>
                  <a:cxn ang="0">
                    <a:pos x="124" y="3"/>
                  </a:cxn>
                  <a:cxn ang="0">
                    <a:pos x="113" y="0"/>
                  </a:cxn>
                  <a:cxn ang="0">
                    <a:pos x="105" y="5"/>
                  </a:cxn>
                  <a:cxn ang="0">
                    <a:pos x="100" y="15"/>
                  </a:cxn>
                  <a:cxn ang="0">
                    <a:pos x="97" y="24"/>
                  </a:cxn>
                  <a:cxn ang="0">
                    <a:pos x="86" y="22"/>
                  </a:cxn>
                  <a:cxn ang="0">
                    <a:pos x="85" y="17"/>
                  </a:cxn>
                  <a:cxn ang="0">
                    <a:pos x="76" y="5"/>
                  </a:cxn>
                  <a:cxn ang="0">
                    <a:pos x="68" y="7"/>
                  </a:cxn>
                  <a:cxn ang="0">
                    <a:pos x="54" y="5"/>
                  </a:cxn>
                  <a:cxn ang="0">
                    <a:pos x="43" y="9"/>
                  </a:cxn>
                  <a:cxn ang="0">
                    <a:pos x="34" y="17"/>
                  </a:cxn>
                  <a:cxn ang="0">
                    <a:pos x="18" y="27"/>
                  </a:cxn>
                  <a:cxn ang="0">
                    <a:pos x="7" y="32"/>
                  </a:cxn>
                  <a:cxn ang="0">
                    <a:pos x="4" y="44"/>
                  </a:cxn>
                  <a:cxn ang="0">
                    <a:pos x="0" y="56"/>
                  </a:cxn>
                  <a:cxn ang="0">
                    <a:pos x="4" y="62"/>
                  </a:cxn>
                  <a:cxn ang="0">
                    <a:pos x="17" y="69"/>
                  </a:cxn>
                  <a:cxn ang="0">
                    <a:pos x="23" y="80"/>
                  </a:cxn>
                  <a:cxn ang="0">
                    <a:pos x="30" y="86"/>
                  </a:cxn>
                  <a:cxn ang="0">
                    <a:pos x="47" y="91"/>
                  </a:cxn>
                  <a:cxn ang="0">
                    <a:pos x="54" y="91"/>
                  </a:cxn>
                  <a:cxn ang="0">
                    <a:pos x="68" y="80"/>
                  </a:cxn>
                  <a:cxn ang="0">
                    <a:pos x="78" y="85"/>
                  </a:cxn>
                  <a:cxn ang="0">
                    <a:pos x="86" y="100"/>
                  </a:cxn>
                  <a:cxn ang="0">
                    <a:pos x="106" y="102"/>
                  </a:cxn>
                  <a:cxn ang="0">
                    <a:pos x="116" y="102"/>
                  </a:cxn>
                  <a:cxn ang="0">
                    <a:pos x="124" y="97"/>
                  </a:cxn>
                  <a:cxn ang="0">
                    <a:pos x="136" y="85"/>
                  </a:cxn>
                  <a:cxn ang="0">
                    <a:pos x="143" y="71"/>
                  </a:cxn>
                  <a:cxn ang="0">
                    <a:pos x="147" y="65"/>
                  </a:cxn>
                  <a:cxn ang="0">
                    <a:pos x="160" y="61"/>
                  </a:cxn>
                  <a:cxn ang="0">
                    <a:pos x="171" y="50"/>
                  </a:cxn>
                  <a:cxn ang="0">
                    <a:pos x="182" y="51"/>
                  </a:cxn>
                  <a:cxn ang="0">
                    <a:pos x="198" y="46"/>
                  </a:cxn>
                  <a:cxn ang="0">
                    <a:pos x="204" y="43"/>
                  </a:cxn>
                  <a:cxn ang="0">
                    <a:pos x="213" y="43"/>
                  </a:cxn>
                  <a:cxn ang="0">
                    <a:pos x="218" y="35"/>
                  </a:cxn>
                  <a:cxn ang="0">
                    <a:pos x="219" y="22"/>
                  </a:cxn>
                  <a:cxn ang="0">
                    <a:pos x="212" y="15"/>
                  </a:cxn>
                  <a:cxn ang="0">
                    <a:pos x="205" y="9"/>
                  </a:cxn>
                </a:cxnLst>
                <a:rect l="0" t="0" r="r" b="b"/>
                <a:pathLst>
                  <a:path w="219" h="102">
                    <a:moveTo>
                      <a:pt x="205" y="9"/>
                    </a:moveTo>
                    <a:lnTo>
                      <a:pt x="205" y="9"/>
                    </a:lnTo>
                    <a:lnTo>
                      <a:pt x="202" y="7"/>
                    </a:lnTo>
                    <a:lnTo>
                      <a:pt x="200" y="5"/>
                    </a:lnTo>
                    <a:lnTo>
                      <a:pt x="194" y="4"/>
                    </a:lnTo>
                    <a:lnTo>
                      <a:pt x="194" y="4"/>
                    </a:lnTo>
                    <a:lnTo>
                      <a:pt x="189" y="4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9" y="3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1" y="3"/>
                    </a:lnTo>
                    <a:lnTo>
                      <a:pt x="168" y="5"/>
                    </a:lnTo>
                    <a:lnTo>
                      <a:pt x="167" y="8"/>
                    </a:lnTo>
                    <a:lnTo>
                      <a:pt x="166" y="10"/>
                    </a:lnTo>
                    <a:lnTo>
                      <a:pt x="166" y="10"/>
                    </a:lnTo>
                    <a:lnTo>
                      <a:pt x="166" y="12"/>
                    </a:lnTo>
                    <a:lnTo>
                      <a:pt x="165" y="15"/>
                    </a:lnTo>
                    <a:lnTo>
                      <a:pt x="165" y="15"/>
                    </a:lnTo>
                    <a:lnTo>
                      <a:pt x="161" y="20"/>
                    </a:lnTo>
                    <a:lnTo>
                      <a:pt x="161" y="20"/>
                    </a:lnTo>
                    <a:lnTo>
                      <a:pt x="158" y="22"/>
                    </a:lnTo>
                    <a:lnTo>
                      <a:pt x="155" y="22"/>
                    </a:lnTo>
                    <a:lnTo>
                      <a:pt x="151" y="21"/>
                    </a:lnTo>
                    <a:lnTo>
                      <a:pt x="151" y="21"/>
                    </a:lnTo>
                    <a:lnTo>
                      <a:pt x="145" y="17"/>
                    </a:lnTo>
                    <a:lnTo>
                      <a:pt x="144" y="16"/>
                    </a:lnTo>
                    <a:lnTo>
                      <a:pt x="141" y="12"/>
                    </a:lnTo>
                    <a:lnTo>
                      <a:pt x="141" y="12"/>
                    </a:lnTo>
                    <a:lnTo>
                      <a:pt x="138" y="8"/>
                    </a:lnTo>
                    <a:lnTo>
                      <a:pt x="134" y="3"/>
                    </a:lnTo>
                    <a:lnTo>
                      <a:pt x="134" y="3"/>
                    </a:lnTo>
                    <a:lnTo>
                      <a:pt x="132" y="2"/>
                    </a:lnTo>
                    <a:lnTo>
                      <a:pt x="129" y="2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19" y="1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3" y="8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100" y="15"/>
                    </a:lnTo>
                    <a:lnTo>
                      <a:pt x="100" y="15"/>
                    </a:lnTo>
                    <a:lnTo>
                      <a:pt x="100" y="21"/>
                    </a:lnTo>
                    <a:lnTo>
                      <a:pt x="99" y="23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1" y="24"/>
                    </a:lnTo>
                    <a:lnTo>
                      <a:pt x="88" y="23"/>
                    </a:lnTo>
                    <a:lnTo>
                      <a:pt x="86" y="22"/>
                    </a:lnTo>
                    <a:lnTo>
                      <a:pt x="86" y="22"/>
                    </a:lnTo>
                    <a:lnTo>
                      <a:pt x="85" y="20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82" y="11"/>
                    </a:lnTo>
                    <a:lnTo>
                      <a:pt x="82" y="11"/>
                    </a:lnTo>
                    <a:lnTo>
                      <a:pt x="78" y="8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1" y="5"/>
                    </a:lnTo>
                    <a:lnTo>
                      <a:pt x="68" y="7"/>
                    </a:lnTo>
                    <a:lnTo>
                      <a:pt x="68" y="7"/>
                    </a:lnTo>
                    <a:lnTo>
                      <a:pt x="63" y="8"/>
                    </a:lnTo>
                    <a:lnTo>
                      <a:pt x="58" y="7"/>
                    </a:lnTo>
                    <a:lnTo>
                      <a:pt x="58" y="7"/>
                    </a:lnTo>
                    <a:lnTo>
                      <a:pt x="54" y="5"/>
                    </a:lnTo>
                    <a:lnTo>
                      <a:pt x="51" y="5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4" y="1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7" y="32"/>
                    </a:lnTo>
                    <a:lnTo>
                      <a:pt x="5" y="35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4" y="44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1" y="53"/>
                    </a:lnTo>
                    <a:lnTo>
                      <a:pt x="0" y="56"/>
                    </a:lnTo>
                    <a:lnTo>
                      <a:pt x="1" y="58"/>
                    </a:lnTo>
                    <a:lnTo>
                      <a:pt x="1" y="58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4" y="66"/>
                    </a:lnTo>
                    <a:lnTo>
                      <a:pt x="17" y="69"/>
                    </a:lnTo>
                    <a:lnTo>
                      <a:pt x="17" y="69"/>
                    </a:lnTo>
                    <a:lnTo>
                      <a:pt x="22" y="77"/>
                    </a:lnTo>
                    <a:lnTo>
                      <a:pt x="22" y="77"/>
                    </a:lnTo>
                    <a:lnTo>
                      <a:pt x="23" y="80"/>
                    </a:lnTo>
                    <a:lnTo>
                      <a:pt x="25" y="83"/>
                    </a:lnTo>
                    <a:lnTo>
                      <a:pt x="25" y="83"/>
                    </a:lnTo>
                    <a:lnTo>
                      <a:pt x="30" y="86"/>
                    </a:lnTo>
                    <a:lnTo>
                      <a:pt x="30" y="86"/>
                    </a:lnTo>
                    <a:lnTo>
                      <a:pt x="37" y="90"/>
                    </a:lnTo>
                    <a:lnTo>
                      <a:pt x="44" y="91"/>
                    </a:lnTo>
                    <a:lnTo>
                      <a:pt x="44" y="91"/>
                    </a:lnTo>
                    <a:lnTo>
                      <a:pt x="47" y="91"/>
                    </a:lnTo>
                    <a:lnTo>
                      <a:pt x="47" y="91"/>
                    </a:lnTo>
                    <a:lnTo>
                      <a:pt x="49" y="91"/>
                    </a:lnTo>
                    <a:lnTo>
                      <a:pt x="49" y="91"/>
                    </a:lnTo>
                    <a:lnTo>
                      <a:pt x="54" y="91"/>
                    </a:lnTo>
                    <a:lnTo>
                      <a:pt x="57" y="89"/>
                    </a:lnTo>
                    <a:lnTo>
                      <a:pt x="64" y="83"/>
                    </a:lnTo>
                    <a:lnTo>
                      <a:pt x="64" y="83"/>
                    </a:lnTo>
                    <a:lnTo>
                      <a:pt x="68" y="80"/>
                    </a:lnTo>
                    <a:lnTo>
                      <a:pt x="71" y="80"/>
                    </a:lnTo>
                    <a:lnTo>
                      <a:pt x="75" y="82"/>
                    </a:lnTo>
                    <a:lnTo>
                      <a:pt x="78" y="85"/>
                    </a:lnTo>
                    <a:lnTo>
                      <a:pt x="78" y="85"/>
                    </a:lnTo>
                    <a:lnTo>
                      <a:pt x="80" y="93"/>
                    </a:lnTo>
                    <a:lnTo>
                      <a:pt x="83" y="98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92" y="102"/>
                    </a:lnTo>
                    <a:lnTo>
                      <a:pt x="99" y="102"/>
                    </a:lnTo>
                    <a:lnTo>
                      <a:pt x="9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8" y="102"/>
                    </a:lnTo>
                    <a:lnTo>
                      <a:pt x="120" y="100"/>
                    </a:lnTo>
                    <a:lnTo>
                      <a:pt x="124" y="97"/>
                    </a:lnTo>
                    <a:lnTo>
                      <a:pt x="124" y="97"/>
                    </a:lnTo>
                    <a:lnTo>
                      <a:pt x="132" y="89"/>
                    </a:lnTo>
                    <a:lnTo>
                      <a:pt x="132" y="89"/>
                    </a:lnTo>
                    <a:lnTo>
                      <a:pt x="136" y="85"/>
                    </a:lnTo>
                    <a:lnTo>
                      <a:pt x="136" y="85"/>
                    </a:lnTo>
                    <a:lnTo>
                      <a:pt x="140" y="79"/>
                    </a:lnTo>
                    <a:lnTo>
                      <a:pt x="140" y="79"/>
                    </a:lnTo>
                    <a:lnTo>
                      <a:pt x="143" y="71"/>
                    </a:lnTo>
                    <a:lnTo>
                      <a:pt x="143" y="71"/>
                    </a:lnTo>
                    <a:lnTo>
                      <a:pt x="145" y="68"/>
                    </a:lnTo>
                    <a:lnTo>
                      <a:pt x="147" y="65"/>
                    </a:lnTo>
                    <a:lnTo>
                      <a:pt x="147" y="65"/>
                    </a:lnTo>
                    <a:lnTo>
                      <a:pt x="151" y="65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60" y="61"/>
                    </a:lnTo>
                    <a:lnTo>
                      <a:pt x="166" y="56"/>
                    </a:lnTo>
                    <a:lnTo>
                      <a:pt x="166" y="56"/>
                    </a:lnTo>
                    <a:lnTo>
                      <a:pt x="170" y="51"/>
                    </a:lnTo>
                    <a:lnTo>
                      <a:pt x="171" y="50"/>
                    </a:lnTo>
                    <a:lnTo>
                      <a:pt x="174" y="49"/>
                    </a:lnTo>
                    <a:lnTo>
                      <a:pt x="174" y="49"/>
                    </a:lnTo>
                    <a:lnTo>
                      <a:pt x="180" y="50"/>
                    </a:lnTo>
                    <a:lnTo>
                      <a:pt x="182" y="51"/>
                    </a:lnTo>
                    <a:lnTo>
                      <a:pt x="186" y="51"/>
                    </a:lnTo>
                    <a:lnTo>
                      <a:pt x="186" y="51"/>
                    </a:lnTo>
                    <a:lnTo>
                      <a:pt x="192" y="49"/>
                    </a:lnTo>
                    <a:lnTo>
                      <a:pt x="198" y="46"/>
                    </a:lnTo>
                    <a:lnTo>
                      <a:pt x="198" y="46"/>
                    </a:lnTo>
                    <a:lnTo>
                      <a:pt x="201" y="44"/>
                    </a:lnTo>
                    <a:lnTo>
                      <a:pt x="204" y="43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9" y="43"/>
                    </a:lnTo>
                    <a:lnTo>
                      <a:pt x="209" y="43"/>
                    </a:lnTo>
                    <a:lnTo>
                      <a:pt x="213" y="43"/>
                    </a:lnTo>
                    <a:lnTo>
                      <a:pt x="215" y="41"/>
                    </a:lnTo>
                    <a:lnTo>
                      <a:pt x="218" y="38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9" y="30"/>
                    </a:lnTo>
                    <a:lnTo>
                      <a:pt x="219" y="24"/>
                    </a:lnTo>
                    <a:lnTo>
                      <a:pt x="219" y="24"/>
                    </a:lnTo>
                    <a:lnTo>
                      <a:pt x="219" y="22"/>
                    </a:lnTo>
                    <a:lnTo>
                      <a:pt x="219" y="18"/>
                    </a:lnTo>
                    <a:lnTo>
                      <a:pt x="219" y="18"/>
                    </a:lnTo>
                    <a:lnTo>
                      <a:pt x="215" y="17"/>
                    </a:lnTo>
                    <a:lnTo>
                      <a:pt x="212" y="15"/>
                    </a:lnTo>
                    <a:lnTo>
                      <a:pt x="212" y="15"/>
                    </a:lnTo>
                    <a:lnTo>
                      <a:pt x="208" y="12"/>
                    </a:lnTo>
                    <a:lnTo>
                      <a:pt x="205" y="9"/>
                    </a:lnTo>
                    <a:lnTo>
                      <a:pt x="205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5" name="Freeform 6"/>
              <p:cNvSpPr>
                <a:spLocks/>
              </p:cNvSpPr>
              <p:nvPr/>
            </p:nvSpPr>
            <p:spPr bwMode="auto">
              <a:xfrm>
                <a:off x="3968034" y="2304796"/>
                <a:ext cx="262556" cy="253097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76" y="0"/>
                  </a:cxn>
                  <a:cxn ang="0">
                    <a:pos x="72" y="0"/>
                  </a:cxn>
                  <a:cxn ang="0">
                    <a:pos x="67" y="0"/>
                  </a:cxn>
                  <a:cxn ang="0">
                    <a:pos x="58" y="2"/>
                  </a:cxn>
                  <a:cxn ang="0">
                    <a:pos x="51" y="6"/>
                  </a:cxn>
                  <a:cxn ang="0">
                    <a:pos x="35" y="16"/>
                  </a:cxn>
                  <a:cxn ang="0">
                    <a:pos x="29" y="19"/>
                  </a:cxn>
                  <a:cxn ang="0">
                    <a:pos x="24" y="20"/>
                  </a:cxn>
                  <a:cxn ang="0">
                    <a:pos x="14" y="20"/>
                  </a:cxn>
                  <a:cxn ang="0">
                    <a:pos x="8" y="20"/>
                  </a:cxn>
                  <a:cxn ang="0">
                    <a:pos x="2" y="21"/>
                  </a:cxn>
                  <a:cxn ang="0">
                    <a:pos x="1" y="26"/>
                  </a:cxn>
                  <a:cxn ang="0">
                    <a:pos x="0" y="30"/>
                  </a:cxn>
                  <a:cxn ang="0">
                    <a:pos x="2" y="39"/>
                  </a:cxn>
                  <a:cxn ang="0">
                    <a:pos x="3" y="46"/>
                  </a:cxn>
                  <a:cxn ang="0">
                    <a:pos x="3" y="48"/>
                  </a:cxn>
                  <a:cxn ang="0">
                    <a:pos x="9" y="54"/>
                  </a:cxn>
                  <a:cxn ang="0">
                    <a:pos x="14" y="56"/>
                  </a:cxn>
                  <a:cxn ang="0">
                    <a:pos x="15" y="59"/>
                  </a:cxn>
                  <a:cxn ang="0">
                    <a:pos x="16" y="62"/>
                  </a:cxn>
                  <a:cxn ang="0">
                    <a:pos x="16" y="73"/>
                  </a:cxn>
                  <a:cxn ang="0">
                    <a:pos x="17" y="76"/>
                  </a:cxn>
                  <a:cxn ang="0">
                    <a:pos x="23" y="84"/>
                  </a:cxn>
                  <a:cxn ang="0">
                    <a:pos x="36" y="89"/>
                  </a:cxn>
                  <a:cxn ang="0">
                    <a:pos x="42" y="91"/>
                  </a:cxn>
                  <a:cxn ang="0">
                    <a:pos x="48" y="93"/>
                  </a:cxn>
                  <a:cxn ang="0">
                    <a:pos x="58" y="101"/>
                  </a:cxn>
                  <a:cxn ang="0">
                    <a:pos x="64" y="104"/>
                  </a:cxn>
                  <a:cxn ang="0">
                    <a:pos x="70" y="107"/>
                  </a:cxn>
                  <a:cxn ang="0">
                    <a:pos x="72" y="105"/>
                  </a:cxn>
                  <a:cxn ang="0">
                    <a:pos x="80" y="101"/>
                  </a:cxn>
                  <a:cxn ang="0">
                    <a:pos x="84" y="95"/>
                  </a:cxn>
                  <a:cxn ang="0">
                    <a:pos x="89" y="90"/>
                  </a:cxn>
                  <a:cxn ang="0">
                    <a:pos x="101" y="83"/>
                  </a:cxn>
                  <a:cxn ang="0">
                    <a:pos x="104" y="81"/>
                  </a:cxn>
                  <a:cxn ang="0">
                    <a:pos x="106" y="77"/>
                  </a:cxn>
                  <a:cxn ang="0">
                    <a:pos x="111" y="62"/>
                  </a:cxn>
                  <a:cxn ang="0">
                    <a:pos x="111" y="57"/>
                  </a:cxn>
                  <a:cxn ang="0">
                    <a:pos x="110" y="49"/>
                  </a:cxn>
                  <a:cxn ang="0">
                    <a:pos x="109" y="40"/>
                  </a:cxn>
                  <a:cxn ang="0">
                    <a:pos x="108" y="28"/>
                  </a:cxn>
                  <a:cxn ang="0">
                    <a:pos x="105" y="19"/>
                  </a:cxn>
                  <a:cxn ang="0">
                    <a:pos x="104" y="16"/>
                  </a:cxn>
                  <a:cxn ang="0">
                    <a:pos x="103" y="14"/>
                  </a:cxn>
                  <a:cxn ang="0">
                    <a:pos x="97" y="5"/>
                  </a:cxn>
                  <a:cxn ang="0">
                    <a:pos x="91" y="1"/>
                  </a:cxn>
                  <a:cxn ang="0">
                    <a:pos x="87" y="0"/>
                  </a:cxn>
                  <a:cxn ang="0">
                    <a:pos x="82" y="0"/>
                  </a:cxn>
                </a:cxnLst>
                <a:rect l="0" t="0" r="r" b="b"/>
                <a:pathLst>
                  <a:path w="111" h="107">
                    <a:moveTo>
                      <a:pt x="82" y="0"/>
                    </a:moveTo>
                    <a:lnTo>
                      <a:pt x="82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3" y="1"/>
                    </a:lnTo>
                    <a:lnTo>
                      <a:pt x="58" y="2"/>
                    </a:lnTo>
                    <a:lnTo>
                      <a:pt x="51" y="6"/>
                    </a:lnTo>
                    <a:lnTo>
                      <a:pt x="51" y="6"/>
                    </a:lnTo>
                    <a:lnTo>
                      <a:pt x="41" y="14"/>
                    </a:lnTo>
                    <a:lnTo>
                      <a:pt x="35" y="16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8" y="20"/>
                    </a:lnTo>
                    <a:lnTo>
                      <a:pt x="5" y="20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3" y="48"/>
                    </a:lnTo>
                    <a:lnTo>
                      <a:pt x="6" y="50"/>
                    </a:lnTo>
                    <a:lnTo>
                      <a:pt x="9" y="54"/>
                    </a:lnTo>
                    <a:lnTo>
                      <a:pt x="9" y="54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5" y="59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6" y="67"/>
                    </a:lnTo>
                    <a:lnTo>
                      <a:pt x="16" y="73"/>
                    </a:lnTo>
                    <a:lnTo>
                      <a:pt x="16" y="73"/>
                    </a:lnTo>
                    <a:lnTo>
                      <a:pt x="17" y="76"/>
                    </a:lnTo>
                    <a:lnTo>
                      <a:pt x="19" y="80"/>
                    </a:lnTo>
                    <a:lnTo>
                      <a:pt x="23" y="84"/>
                    </a:lnTo>
                    <a:lnTo>
                      <a:pt x="29" y="88"/>
                    </a:lnTo>
                    <a:lnTo>
                      <a:pt x="36" y="89"/>
                    </a:lnTo>
                    <a:lnTo>
                      <a:pt x="36" y="89"/>
                    </a:lnTo>
                    <a:lnTo>
                      <a:pt x="42" y="91"/>
                    </a:lnTo>
                    <a:lnTo>
                      <a:pt x="48" y="93"/>
                    </a:lnTo>
                    <a:lnTo>
                      <a:pt x="48" y="93"/>
                    </a:lnTo>
                    <a:lnTo>
                      <a:pt x="54" y="96"/>
                    </a:lnTo>
                    <a:lnTo>
                      <a:pt x="58" y="101"/>
                    </a:lnTo>
                    <a:lnTo>
                      <a:pt x="58" y="101"/>
                    </a:lnTo>
                    <a:lnTo>
                      <a:pt x="64" y="104"/>
                    </a:lnTo>
                    <a:lnTo>
                      <a:pt x="67" y="105"/>
                    </a:lnTo>
                    <a:lnTo>
                      <a:pt x="70" y="107"/>
                    </a:lnTo>
                    <a:lnTo>
                      <a:pt x="70" y="107"/>
                    </a:lnTo>
                    <a:lnTo>
                      <a:pt x="72" y="105"/>
                    </a:lnTo>
                    <a:lnTo>
                      <a:pt x="75" y="104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4" y="95"/>
                    </a:lnTo>
                    <a:lnTo>
                      <a:pt x="89" y="90"/>
                    </a:lnTo>
                    <a:lnTo>
                      <a:pt x="89" y="90"/>
                    </a:lnTo>
                    <a:lnTo>
                      <a:pt x="95" y="87"/>
                    </a:lnTo>
                    <a:lnTo>
                      <a:pt x="101" y="83"/>
                    </a:lnTo>
                    <a:lnTo>
                      <a:pt x="101" y="83"/>
                    </a:lnTo>
                    <a:lnTo>
                      <a:pt x="104" y="81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0"/>
                    </a:lnTo>
                    <a:lnTo>
                      <a:pt x="111" y="62"/>
                    </a:lnTo>
                    <a:lnTo>
                      <a:pt x="111" y="62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0" y="49"/>
                    </a:lnTo>
                    <a:lnTo>
                      <a:pt x="110" y="49"/>
                    </a:lnTo>
                    <a:lnTo>
                      <a:pt x="109" y="40"/>
                    </a:lnTo>
                    <a:lnTo>
                      <a:pt x="109" y="40"/>
                    </a:lnTo>
                    <a:lnTo>
                      <a:pt x="108" y="28"/>
                    </a:lnTo>
                    <a:lnTo>
                      <a:pt x="108" y="28"/>
                    </a:lnTo>
                    <a:lnTo>
                      <a:pt x="105" y="19"/>
                    </a:lnTo>
                    <a:lnTo>
                      <a:pt x="105" y="19"/>
                    </a:lnTo>
                    <a:lnTo>
                      <a:pt x="104" y="16"/>
                    </a:lnTo>
                    <a:lnTo>
                      <a:pt x="103" y="14"/>
                    </a:lnTo>
                    <a:lnTo>
                      <a:pt x="103" y="14"/>
                    </a:lnTo>
                    <a:lnTo>
                      <a:pt x="101" y="8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1" y="1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4242418" y="2524775"/>
                <a:ext cx="70962" cy="68597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1" y="9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6" y="27"/>
                  </a:cxn>
                  <a:cxn ang="0">
                    <a:pos x="6" y="27"/>
                  </a:cxn>
                  <a:cxn ang="0">
                    <a:pos x="10" y="29"/>
                  </a:cxn>
                  <a:cxn ang="0">
                    <a:pos x="14" y="29"/>
                  </a:cxn>
                  <a:cxn ang="0">
                    <a:pos x="19" y="29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5"/>
                  </a:cxn>
                  <a:cxn ang="0">
                    <a:pos x="29" y="22"/>
                  </a:cxn>
                  <a:cxn ang="0">
                    <a:pos x="30" y="17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9" y="9"/>
                  </a:cxn>
                  <a:cxn ang="0">
                    <a:pos x="28" y="7"/>
                  </a:cxn>
                  <a:cxn ang="0">
                    <a:pos x="23" y="3"/>
                  </a:cxn>
                  <a:cxn ang="0">
                    <a:pos x="23" y="3"/>
                  </a:cxn>
                  <a:cxn ang="0">
                    <a:pos x="17" y="1"/>
                  </a:cxn>
                  <a:cxn ang="0">
                    <a:pos x="17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6" y="1"/>
                  </a:cxn>
                  <a:cxn ang="0">
                    <a:pos x="6" y="1"/>
                  </a:cxn>
                </a:cxnLst>
                <a:rect l="0" t="0" r="r" b="b"/>
                <a:pathLst>
                  <a:path w="30" h="29">
                    <a:moveTo>
                      <a:pt x="6" y="1"/>
                    </a:moveTo>
                    <a:lnTo>
                      <a:pt x="6" y="1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10" y="29"/>
                    </a:lnTo>
                    <a:lnTo>
                      <a:pt x="14" y="29"/>
                    </a:lnTo>
                    <a:lnTo>
                      <a:pt x="19" y="29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5"/>
                    </a:lnTo>
                    <a:lnTo>
                      <a:pt x="29" y="22"/>
                    </a:lnTo>
                    <a:lnTo>
                      <a:pt x="30" y="17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8" y="7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1770596" y="1268760"/>
                <a:ext cx="1925419" cy="1627381"/>
              </a:xfrm>
              <a:custGeom>
                <a:avLst/>
                <a:gdLst/>
                <a:ahLst/>
                <a:cxnLst>
                  <a:cxn ang="0">
                    <a:pos x="18" y="179"/>
                  </a:cxn>
                  <a:cxn ang="0">
                    <a:pos x="50" y="190"/>
                  </a:cxn>
                  <a:cxn ang="0">
                    <a:pos x="94" y="211"/>
                  </a:cxn>
                  <a:cxn ang="0">
                    <a:pos x="131" y="255"/>
                  </a:cxn>
                  <a:cxn ang="0">
                    <a:pos x="159" y="293"/>
                  </a:cxn>
                  <a:cxn ang="0">
                    <a:pos x="143" y="335"/>
                  </a:cxn>
                  <a:cxn ang="0">
                    <a:pos x="140" y="385"/>
                  </a:cxn>
                  <a:cxn ang="0">
                    <a:pos x="152" y="429"/>
                  </a:cxn>
                  <a:cxn ang="0">
                    <a:pos x="189" y="439"/>
                  </a:cxn>
                  <a:cxn ang="0">
                    <a:pos x="243" y="446"/>
                  </a:cxn>
                  <a:cxn ang="0">
                    <a:pos x="243" y="473"/>
                  </a:cxn>
                  <a:cxn ang="0">
                    <a:pos x="227" y="505"/>
                  </a:cxn>
                  <a:cxn ang="0">
                    <a:pos x="233" y="546"/>
                  </a:cxn>
                  <a:cxn ang="0">
                    <a:pos x="230" y="628"/>
                  </a:cxn>
                  <a:cxn ang="0">
                    <a:pos x="259" y="650"/>
                  </a:cxn>
                  <a:cxn ang="0">
                    <a:pos x="296" y="622"/>
                  </a:cxn>
                  <a:cxn ang="0">
                    <a:pos x="319" y="601"/>
                  </a:cxn>
                  <a:cxn ang="0">
                    <a:pos x="335" y="627"/>
                  </a:cxn>
                  <a:cxn ang="0">
                    <a:pos x="373" y="604"/>
                  </a:cxn>
                  <a:cxn ang="0">
                    <a:pos x="412" y="621"/>
                  </a:cxn>
                  <a:cxn ang="0">
                    <a:pos x="430" y="654"/>
                  </a:cxn>
                  <a:cxn ang="0">
                    <a:pos x="474" y="657"/>
                  </a:cxn>
                  <a:cxn ang="0">
                    <a:pos x="528" y="688"/>
                  </a:cxn>
                  <a:cxn ang="0">
                    <a:pos x="590" y="679"/>
                  </a:cxn>
                  <a:cxn ang="0">
                    <a:pos x="632" y="686"/>
                  </a:cxn>
                  <a:cxn ang="0">
                    <a:pos x="676" y="669"/>
                  </a:cxn>
                  <a:cxn ang="0">
                    <a:pos x="714" y="675"/>
                  </a:cxn>
                  <a:cxn ang="0">
                    <a:pos x="755" y="678"/>
                  </a:cxn>
                  <a:cxn ang="0">
                    <a:pos x="788" y="638"/>
                  </a:cxn>
                  <a:cxn ang="0">
                    <a:pos x="807" y="626"/>
                  </a:cxn>
                  <a:cxn ang="0">
                    <a:pos x="805" y="580"/>
                  </a:cxn>
                  <a:cxn ang="0">
                    <a:pos x="792" y="542"/>
                  </a:cxn>
                  <a:cxn ang="0">
                    <a:pos x="760" y="518"/>
                  </a:cxn>
                  <a:cxn ang="0">
                    <a:pos x="734" y="483"/>
                  </a:cxn>
                  <a:cxn ang="0">
                    <a:pos x="723" y="456"/>
                  </a:cxn>
                  <a:cxn ang="0">
                    <a:pos x="704" y="420"/>
                  </a:cxn>
                  <a:cxn ang="0">
                    <a:pos x="697" y="389"/>
                  </a:cxn>
                  <a:cxn ang="0">
                    <a:pos x="657" y="357"/>
                  </a:cxn>
                  <a:cxn ang="0">
                    <a:pos x="629" y="315"/>
                  </a:cxn>
                  <a:cxn ang="0">
                    <a:pos x="604" y="276"/>
                  </a:cxn>
                  <a:cxn ang="0">
                    <a:pos x="588" y="247"/>
                  </a:cxn>
                  <a:cxn ang="0">
                    <a:pos x="555" y="211"/>
                  </a:cxn>
                  <a:cxn ang="0">
                    <a:pos x="541" y="175"/>
                  </a:cxn>
                  <a:cxn ang="0">
                    <a:pos x="520" y="129"/>
                  </a:cxn>
                  <a:cxn ang="0">
                    <a:pos x="487" y="44"/>
                  </a:cxn>
                  <a:cxn ang="0">
                    <a:pos x="457" y="0"/>
                  </a:cxn>
                  <a:cxn ang="0">
                    <a:pos x="432" y="18"/>
                  </a:cxn>
                  <a:cxn ang="0">
                    <a:pos x="420" y="79"/>
                  </a:cxn>
                  <a:cxn ang="0">
                    <a:pos x="405" y="79"/>
                  </a:cxn>
                  <a:cxn ang="0">
                    <a:pos x="358" y="65"/>
                  </a:cxn>
                  <a:cxn ang="0">
                    <a:pos x="344" y="110"/>
                  </a:cxn>
                  <a:cxn ang="0">
                    <a:pos x="297" y="127"/>
                  </a:cxn>
                  <a:cxn ang="0">
                    <a:pos x="242" y="127"/>
                  </a:cxn>
                  <a:cxn ang="0">
                    <a:pos x="185" y="124"/>
                  </a:cxn>
                  <a:cxn ang="0">
                    <a:pos x="175" y="106"/>
                  </a:cxn>
                  <a:cxn ang="0">
                    <a:pos x="130" y="105"/>
                  </a:cxn>
                  <a:cxn ang="0">
                    <a:pos x="97" y="125"/>
                  </a:cxn>
                  <a:cxn ang="0">
                    <a:pos x="77" y="118"/>
                  </a:cxn>
                  <a:cxn ang="0">
                    <a:pos x="51" y="104"/>
                  </a:cxn>
                  <a:cxn ang="0">
                    <a:pos x="3" y="133"/>
                  </a:cxn>
                </a:cxnLst>
                <a:rect l="0" t="0" r="r" b="b"/>
                <a:pathLst>
                  <a:path w="814" h="688">
                    <a:moveTo>
                      <a:pt x="7" y="143"/>
                    </a:moveTo>
                    <a:lnTo>
                      <a:pt x="7" y="143"/>
                    </a:lnTo>
                    <a:lnTo>
                      <a:pt x="12" y="150"/>
                    </a:lnTo>
                    <a:lnTo>
                      <a:pt x="15" y="154"/>
                    </a:lnTo>
                    <a:lnTo>
                      <a:pt x="16" y="159"/>
                    </a:lnTo>
                    <a:lnTo>
                      <a:pt x="16" y="159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74"/>
                    </a:lnTo>
                    <a:lnTo>
                      <a:pt x="18" y="179"/>
                    </a:lnTo>
                    <a:lnTo>
                      <a:pt x="18" y="179"/>
                    </a:lnTo>
                    <a:lnTo>
                      <a:pt x="19" y="184"/>
                    </a:lnTo>
                    <a:lnTo>
                      <a:pt x="19" y="185"/>
                    </a:lnTo>
                    <a:lnTo>
                      <a:pt x="22" y="186"/>
                    </a:lnTo>
                    <a:lnTo>
                      <a:pt x="22" y="186"/>
                    </a:lnTo>
                    <a:lnTo>
                      <a:pt x="26" y="187"/>
                    </a:lnTo>
                    <a:lnTo>
                      <a:pt x="31" y="187"/>
                    </a:lnTo>
                    <a:lnTo>
                      <a:pt x="31" y="187"/>
                    </a:lnTo>
                    <a:lnTo>
                      <a:pt x="41" y="187"/>
                    </a:lnTo>
                    <a:lnTo>
                      <a:pt x="46" y="188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5" y="193"/>
                    </a:lnTo>
                    <a:lnTo>
                      <a:pt x="58" y="198"/>
                    </a:lnTo>
                    <a:lnTo>
                      <a:pt x="62" y="202"/>
                    </a:lnTo>
                    <a:lnTo>
                      <a:pt x="66" y="206"/>
                    </a:lnTo>
                    <a:lnTo>
                      <a:pt x="66" y="206"/>
                    </a:lnTo>
                    <a:lnTo>
                      <a:pt x="71" y="208"/>
                    </a:lnTo>
                    <a:lnTo>
                      <a:pt x="76" y="209"/>
                    </a:lnTo>
                    <a:lnTo>
                      <a:pt x="85" y="209"/>
                    </a:lnTo>
                    <a:lnTo>
                      <a:pt x="85" y="209"/>
                    </a:lnTo>
                    <a:lnTo>
                      <a:pt x="91" y="209"/>
                    </a:lnTo>
                    <a:lnTo>
                      <a:pt x="94" y="211"/>
                    </a:lnTo>
                    <a:lnTo>
                      <a:pt x="98" y="214"/>
                    </a:lnTo>
                    <a:lnTo>
                      <a:pt x="103" y="217"/>
                    </a:lnTo>
                    <a:lnTo>
                      <a:pt x="103" y="217"/>
                    </a:lnTo>
                    <a:lnTo>
                      <a:pt x="107" y="221"/>
                    </a:lnTo>
                    <a:lnTo>
                      <a:pt x="111" y="227"/>
                    </a:lnTo>
                    <a:lnTo>
                      <a:pt x="116" y="232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24" y="242"/>
                    </a:lnTo>
                    <a:lnTo>
                      <a:pt x="127" y="248"/>
                    </a:lnTo>
                    <a:lnTo>
                      <a:pt x="131" y="255"/>
                    </a:lnTo>
                    <a:lnTo>
                      <a:pt x="134" y="261"/>
                    </a:lnTo>
                    <a:lnTo>
                      <a:pt x="134" y="261"/>
                    </a:lnTo>
                    <a:lnTo>
                      <a:pt x="140" y="269"/>
                    </a:lnTo>
                    <a:lnTo>
                      <a:pt x="140" y="269"/>
                    </a:lnTo>
                    <a:lnTo>
                      <a:pt x="145" y="274"/>
                    </a:lnTo>
                    <a:lnTo>
                      <a:pt x="148" y="277"/>
                    </a:lnTo>
                    <a:lnTo>
                      <a:pt x="148" y="277"/>
                    </a:lnTo>
                    <a:lnTo>
                      <a:pt x="155" y="286"/>
                    </a:lnTo>
                    <a:lnTo>
                      <a:pt x="158" y="289"/>
                    </a:lnTo>
                    <a:lnTo>
                      <a:pt x="159" y="293"/>
                    </a:lnTo>
                    <a:lnTo>
                      <a:pt x="159" y="293"/>
                    </a:lnTo>
                    <a:lnTo>
                      <a:pt x="158" y="302"/>
                    </a:lnTo>
                    <a:lnTo>
                      <a:pt x="157" y="310"/>
                    </a:lnTo>
                    <a:lnTo>
                      <a:pt x="157" y="310"/>
                    </a:lnTo>
                    <a:lnTo>
                      <a:pt x="155" y="318"/>
                    </a:lnTo>
                    <a:lnTo>
                      <a:pt x="155" y="318"/>
                    </a:lnTo>
                    <a:lnTo>
                      <a:pt x="154" y="321"/>
                    </a:lnTo>
                    <a:lnTo>
                      <a:pt x="153" y="323"/>
                    </a:lnTo>
                    <a:lnTo>
                      <a:pt x="148" y="327"/>
                    </a:lnTo>
                    <a:lnTo>
                      <a:pt x="148" y="327"/>
                    </a:lnTo>
                    <a:lnTo>
                      <a:pt x="145" y="330"/>
                    </a:lnTo>
                    <a:lnTo>
                      <a:pt x="143" y="335"/>
                    </a:lnTo>
                    <a:lnTo>
                      <a:pt x="140" y="344"/>
                    </a:lnTo>
                    <a:lnTo>
                      <a:pt x="140" y="344"/>
                    </a:lnTo>
                    <a:lnTo>
                      <a:pt x="137" y="352"/>
                    </a:lnTo>
                    <a:lnTo>
                      <a:pt x="135" y="356"/>
                    </a:lnTo>
                    <a:lnTo>
                      <a:pt x="135" y="362"/>
                    </a:lnTo>
                    <a:lnTo>
                      <a:pt x="135" y="362"/>
                    </a:lnTo>
                    <a:lnTo>
                      <a:pt x="135" y="371"/>
                    </a:lnTo>
                    <a:lnTo>
                      <a:pt x="137" y="377"/>
                    </a:lnTo>
                    <a:lnTo>
                      <a:pt x="138" y="382"/>
                    </a:lnTo>
                    <a:lnTo>
                      <a:pt x="138" y="382"/>
                    </a:lnTo>
                    <a:lnTo>
                      <a:pt x="140" y="385"/>
                    </a:lnTo>
                    <a:lnTo>
                      <a:pt x="144" y="388"/>
                    </a:lnTo>
                    <a:lnTo>
                      <a:pt x="147" y="391"/>
                    </a:lnTo>
                    <a:lnTo>
                      <a:pt x="150" y="395"/>
                    </a:lnTo>
                    <a:lnTo>
                      <a:pt x="150" y="395"/>
                    </a:lnTo>
                    <a:lnTo>
                      <a:pt x="151" y="398"/>
                    </a:lnTo>
                    <a:lnTo>
                      <a:pt x="151" y="403"/>
                    </a:lnTo>
                    <a:lnTo>
                      <a:pt x="150" y="411"/>
                    </a:lnTo>
                    <a:lnTo>
                      <a:pt x="150" y="411"/>
                    </a:lnTo>
                    <a:lnTo>
                      <a:pt x="150" y="422"/>
                    </a:lnTo>
                    <a:lnTo>
                      <a:pt x="151" y="426"/>
                    </a:lnTo>
                    <a:lnTo>
                      <a:pt x="152" y="429"/>
                    </a:lnTo>
                    <a:lnTo>
                      <a:pt x="153" y="430"/>
                    </a:lnTo>
                    <a:lnTo>
                      <a:pt x="153" y="430"/>
                    </a:lnTo>
                    <a:lnTo>
                      <a:pt x="158" y="432"/>
                    </a:lnTo>
                    <a:lnTo>
                      <a:pt x="162" y="433"/>
                    </a:lnTo>
                    <a:lnTo>
                      <a:pt x="172" y="434"/>
                    </a:lnTo>
                    <a:lnTo>
                      <a:pt x="172" y="434"/>
                    </a:lnTo>
                    <a:lnTo>
                      <a:pt x="176" y="436"/>
                    </a:lnTo>
                    <a:lnTo>
                      <a:pt x="180" y="437"/>
                    </a:lnTo>
                    <a:lnTo>
                      <a:pt x="185" y="438"/>
                    </a:lnTo>
                    <a:lnTo>
                      <a:pt x="189" y="439"/>
                    </a:lnTo>
                    <a:lnTo>
                      <a:pt x="189" y="439"/>
                    </a:lnTo>
                    <a:lnTo>
                      <a:pt x="198" y="439"/>
                    </a:lnTo>
                    <a:lnTo>
                      <a:pt x="206" y="438"/>
                    </a:lnTo>
                    <a:lnTo>
                      <a:pt x="215" y="437"/>
                    </a:lnTo>
                    <a:lnTo>
                      <a:pt x="223" y="438"/>
                    </a:lnTo>
                    <a:lnTo>
                      <a:pt x="223" y="438"/>
                    </a:lnTo>
                    <a:lnTo>
                      <a:pt x="228" y="440"/>
                    </a:lnTo>
                    <a:lnTo>
                      <a:pt x="234" y="444"/>
                    </a:lnTo>
                    <a:lnTo>
                      <a:pt x="234" y="444"/>
                    </a:lnTo>
                    <a:lnTo>
                      <a:pt x="237" y="445"/>
                    </a:lnTo>
                    <a:lnTo>
                      <a:pt x="241" y="445"/>
                    </a:lnTo>
                    <a:lnTo>
                      <a:pt x="243" y="446"/>
                    </a:lnTo>
                    <a:lnTo>
                      <a:pt x="247" y="449"/>
                    </a:lnTo>
                    <a:lnTo>
                      <a:pt x="247" y="449"/>
                    </a:lnTo>
                    <a:lnTo>
                      <a:pt x="248" y="451"/>
                    </a:lnTo>
                    <a:lnTo>
                      <a:pt x="248" y="454"/>
                    </a:lnTo>
                    <a:lnTo>
                      <a:pt x="248" y="461"/>
                    </a:lnTo>
                    <a:lnTo>
                      <a:pt x="248" y="461"/>
                    </a:lnTo>
                    <a:lnTo>
                      <a:pt x="248" y="465"/>
                    </a:lnTo>
                    <a:lnTo>
                      <a:pt x="248" y="470"/>
                    </a:lnTo>
                    <a:lnTo>
                      <a:pt x="248" y="470"/>
                    </a:lnTo>
                    <a:lnTo>
                      <a:pt x="246" y="472"/>
                    </a:lnTo>
                    <a:lnTo>
                      <a:pt x="243" y="473"/>
                    </a:lnTo>
                    <a:lnTo>
                      <a:pt x="239" y="477"/>
                    </a:lnTo>
                    <a:lnTo>
                      <a:pt x="239" y="477"/>
                    </a:lnTo>
                    <a:lnTo>
                      <a:pt x="233" y="481"/>
                    </a:lnTo>
                    <a:lnTo>
                      <a:pt x="228" y="486"/>
                    </a:lnTo>
                    <a:lnTo>
                      <a:pt x="228" y="486"/>
                    </a:lnTo>
                    <a:lnTo>
                      <a:pt x="225" y="491"/>
                    </a:lnTo>
                    <a:lnTo>
                      <a:pt x="222" y="495"/>
                    </a:lnTo>
                    <a:lnTo>
                      <a:pt x="222" y="495"/>
                    </a:lnTo>
                    <a:lnTo>
                      <a:pt x="222" y="498"/>
                    </a:lnTo>
                    <a:lnTo>
                      <a:pt x="223" y="500"/>
                    </a:lnTo>
                    <a:lnTo>
                      <a:pt x="227" y="505"/>
                    </a:lnTo>
                    <a:lnTo>
                      <a:pt x="236" y="512"/>
                    </a:lnTo>
                    <a:lnTo>
                      <a:pt x="236" y="512"/>
                    </a:lnTo>
                    <a:lnTo>
                      <a:pt x="240" y="515"/>
                    </a:lnTo>
                    <a:lnTo>
                      <a:pt x="243" y="519"/>
                    </a:lnTo>
                    <a:lnTo>
                      <a:pt x="244" y="524"/>
                    </a:lnTo>
                    <a:lnTo>
                      <a:pt x="244" y="529"/>
                    </a:lnTo>
                    <a:lnTo>
                      <a:pt x="244" y="529"/>
                    </a:lnTo>
                    <a:lnTo>
                      <a:pt x="244" y="534"/>
                    </a:lnTo>
                    <a:lnTo>
                      <a:pt x="241" y="536"/>
                    </a:lnTo>
                    <a:lnTo>
                      <a:pt x="241" y="536"/>
                    </a:lnTo>
                    <a:lnTo>
                      <a:pt x="233" y="546"/>
                    </a:lnTo>
                    <a:lnTo>
                      <a:pt x="233" y="546"/>
                    </a:lnTo>
                    <a:lnTo>
                      <a:pt x="228" y="551"/>
                    </a:lnTo>
                    <a:lnTo>
                      <a:pt x="227" y="553"/>
                    </a:lnTo>
                    <a:lnTo>
                      <a:pt x="227" y="555"/>
                    </a:lnTo>
                    <a:lnTo>
                      <a:pt x="227" y="555"/>
                    </a:lnTo>
                    <a:lnTo>
                      <a:pt x="226" y="580"/>
                    </a:lnTo>
                    <a:lnTo>
                      <a:pt x="226" y="603"/>
                    </a:lnTo>
                    <a:lnTo>
                      <a:pt x="226" y="603"/>
                    </a:lnTo>
                    <a:lnTo>
                      <a:pt x="226" y="609"/>
                    </a:lnTo>
                    <a:lnTo>
                      <a:pt x="228" y="616"/>
                    </a:lnTo>
                    <a:lnTo>
                      <a:pt x="230" y="628"/>
                    </a:lnTo>
                    <a:lnTo>
                      <a:pt x="230" y="628"/>
                    </a:lnTo>
                    <a:lnTo>
                      <a:pt x="229" y="635"/>
                    </a:lnTo>
                    <a:lnTo>
                      <a:pt x="229" y="638"/>
                    </a:lnTo>
                    <a:lnTo>
                      <a:pt x="230" y="642"/>
                    </a:lnTo>
                    <a:lnTo>
                      <a:pt x="230" y="642"/>
                    </a:lnTo>
                    <a:lnTo>
                      <a:pt x="233" y="645"/>
                    </a:lnTo>
                    <a:lnTo>
                      <a:pt x="236" y="647"/>
                    </a:lnTo>
                    <a:lnTo>
                      <a:pt x="240" y="648"/>
                    </a:lnTo>
                    <a:lnTo>
                      <a:pt x="244" y="649"/>
                    </a:lnTo>
                    <a:lnTo>
                      <a:pt x="244" y="649"/>
                    </a:lnTo>
                    <a:lnTo>
                      <a:pt x="259" y="650"/>
                    </a:lnTo>
                    <a:lnTo>
                      <a:pt x="267" y="649"/>
                    </a:lnTo>
                    <a:lnTo>
                      <a:pt x="274" y="648"/>
                    </a:lnTo>
                    <a:lnTo>
                      <a:pt x="274" y="648"/>
                    </a:lnTo>
                    <a:lnTo>
                      <a:pt x="281" y="645"/>
                    </a:lnTo>
                    <a:lnTo>
                      <a:pt x="289" y="642"/>
                    </a:lnTo>
                    <a:lnTo>
                      <a:pt x="293" y="640"/>
                    </a:lnTo>
                    <a:lnTo>
                      <a:pt x="295" y="636"/>
                    </a:lnTo>
                    <a:lnTo>
                      <a:pt x="296" y="633"/>
                    </a:lnTo>
                    <a:lnTo>
                      <a:pt x="297" y="629"/>
                    </a:lnTo>
                    <a:lnTo>
                      <a:pt x="297" y="629"/>
                    </a:lnTo>
                    <a:lnTo>
                      <a:pt x="296" y="622"/>
                    </a:lnTo>
                    <a:lnTo>
                      <a:pt x="295" y="618"/>
                    </a:lnTo>
                    <a:lnTo>
                      <a:pt x="296" y="615"/>
                    </a:lnTo>
                    <a:lnTo>
                      <a:pt x="296" y="615"/>
                    </a:lnTo>
                    <a:lnTo>
                      <a:pt x="298" y="611"/>
                    </a:lnTo>
                    <a:lnTo>
                      <a:pt x="301" y="608"/>
                    </a:lnTo>
                    <a:lnTo>
                      <a:pt x="308" y="602"/>
                    </a:lnTo>
                    <a:lnTo>
                      <a:pt x="308" y="602"/>
                    </a:lnTo>
                    <a:lnTo>
                      <a:pt x="311" y="600"/>
                    </a:lnTo>
                    <a:lnTo>
                      <a:pt x="314" y="599"/>
                    </a:lnTo>
                    <a:lnTo>
                      <a:pt x="317" y="600"/>
                    </a:lnTo>
                    <a:lnTo>
                      <a:pt x="319" y="601"/>
                    </a:lnTo>
                    <a:lnTo>
                      <a:pt x="322" y="603"/>
                    </a:lnTo>
                    <a:lnTo>
                      <a:pt x="324" y="607"/>
                    </a:lnTo>
                    <a:lnTo>
                      <a:pt x="325" y="610"/>
                    </a:lnTo>
                    <a:lnTo>
                      <a:pt x="325" y="615"/>
                    </a:lnTo>
                    <a:lnTo>
                      <a:pt x="325" y="615"/>
                    </a:lnTo>
                    <a:lnTo>
                      <a:pt x="325" y="620"/>
                    </a:lnTo>
                    <a:lnTo>
                      <a:pt x="326" y="623"/>
                    </a:lnTo>
                    <a:lnTo>
                      <a:pt x="328" y="626"/>
                    </a:lnTo>
                    <a:lnTo>
                      <a:pt x="328" y="626"/>
                    </a:lnTo>
                    <a:lnTo>
                      <a:pt x="331" y="627"/>
                    </a:lnTo>
                    <a:lnTo>
                      <a:pt x="335" y="627"/>
                    </a:lnTo>
                    <a:lnTo>
                      <a:pt x="342" y="626"/>
                    </a:lnTo>
                    <a:lnTo>
                      <a:pt x="342" y="626"/>
                    </a:lnTo>
                    <a:lnTo>
                      <a:pt x="350" y="623"/>
                    </a:lnTo>
                    <a:lnTo>
                      <a:pt x="353" y="621"/>
                    </a:lnTo>
                    <a:lnTo>
                      <a:pt x="357" y="618"/>
                    </a:lnTo>
                    <a:lnTo>
                      <a:pt x="357" y="618"/>
                    </a:lnTo>
                    <a:lnTo>
                      <a:pt x="363" y="610"/>
                    </a:lnTo>
                    <a:lnTo>
                      <a:pt x="365" y="607"/>
                    </a:lnTo>
                    <a:lnTo>
                      <a:pt x="370" y="604"/>
                    </a:lnTo>
                    <a:lnTo>
                      <a:pt x="370" y="604"/>
                    </a:lnTo>
                    <a:lnTo>
                      <a:pt x="373" y="604"/>
                    </a:lnTo>
                    <a:lnTo>
                      <a:pt x="378" y="604"/>
                    </a:lnTo>
                    <a:lnTo>
                      <a:pt x="387" y="604"/>
                    </a:lnTo>
                    <a:lnTo>
                      <a:pt x="387" y="604"/>
                    </a:lnTo>
                    <a:lnTo>
                      <a:pt x="394" y="606"/>
                    </a:lnTo>
                    <a:lnTo>
                      <a:pt x="403" y="607"/>
                    </a:lnTo>
                    <a:lnTo>
                      <a:pt x="405" y="608"/>
                    </a:lnTo>
                    <a:lnTo>
                      <a:pt x="409" y="610"/>
                    </a:lnTo>
                    <a:lnTo>
                      <a:pt x="411" y="614"/>
                    </a:lnTo>
                    <a:lnTo>
                      <a:pt x="411" y="617"/>
                    </a:lnTo>
                    <a:lnTo>
                      <a:pt x="411" y="617"/>
                    </a:lnTo>
                    <a:lnTo>
                      <a:pt x="412" y="621"/>
                    </a:lnTo>
                    <a:lnTo>
                      <a:pt x="414" y="624"/>
                    </a:lnTo>
                    <a:lnTo>
                      <a:pt x="419" y="629"/>
                    </a:lnTo>
                    <a:lnTo>
                      <a:pt x="419" y="629"/>
                    </a:lnTo>
                    <a:lnTo>
                      <a:pt x="421" y="633"/>
                    </a:lnTo>
                    <a:lnTo>
                      <a:pt x="424" y="637"/>
                    </a:lnTo>
                    <a:lnTo>
                      <a:pt x="425" y="642"/>
                    </a:lnTo>
                    <a:lnTo>
                      <a:pt x="426" y="645"/>
                    </a:lnTo>
                    <a:lnTo>
                      <a:pt x="426" y="645"/>
                    </a:lnTo>
                    <a:lnTo>
                      <a:pt x="426" y="650"/>
                    </a:lnTo>
                    <a:lnTo>
                      <a:pt x="427" y="652"/>
                    </a:lnTo>
                    <a:lnTo>
                      <a:pt x="430" y="654"/>
                    </a:lnTo>
                    <a:lnTo>
                      <a:pt x="434" y="654"/>
                    </a:lnTo>
                    <a:lnTo>
                      <a:pt x="434" y="654"/>
                    </a:lnTo>
                    <a:lnTo>
                      <a:pt x="441" y="652"/>
                    </a:lnTo>
                    <a:lnTo>
                      <a:pt x="447" y="650"/>
                    </a:lnTo>
                    <a:lnTo>
                      <a:pt x="447" y="650"/>
                    </a:lnTo>
                    <a:lnTo>
                      <a:pt x="454" y="649"/>
                    </a:lnTo>
                    <a:lnTo>
                      <a:pt x="458" y="649"/>
                    </a:lnTo>
                    <a:lnTo>
                      <a:pt x="461" y="650"/>
                    </a:lnTo>
                    <a:lnTo>
                      <a:pt x="461" y="650"/>
                    </a:lnTo>
                    <a:lnTo>
                      <a:pt x="467" y="654"/>
                    </a:lnTo>
                    <a:lnTo>
                      <a:pt x="474" y="657"/>
                    </a:lnTo>
                    <a:lnTo>
                      <a:pt x="474" y="657"/>
                    </a:lnTo>
                    <a:lnTo>
                      <a:pt x="491" y="663"/>
                    </a:lnTo>
                    <a:lnTo>
                      <a:pt x="491" y="663"/>
                    </a:lnTo>
                    <a:lnTo>
                      <a:pt x="505" y="668"/>
                    </a:lnTo>
                    <a:lnTo>
                      <a:pt x="512" y="671"/>
                    </a:lnTo>
                    <a:lnTo>
                      <a:pt x="518" y="677"/>
                    </a:lnTo>
                    <a:lnTo>
                      <a:pt x="518" y="677"/>
                    </a:lnTo>
                    <a:lnTo>
                      <a:pt x="522" y="683"/>
                    </a:lnTo>
                    <a:lnTo>
                      <a:pt x="525" y="685"/>
                    </a:lnTo>
                    <a:lnTo>
                      <a:pt x="528" y="688"/>
                    </a:lnTo>
                    <a:lnTo>
                      <a:pt x="528" y="688"/>
                    </a:lnTo>
                    <a:lnTo>
                      <a:pt x="532" y="688"/>
                    </a:lnTo>
                    <a:lnTo>
                      <a:pt x="536" y="688"/>
                    </a:lnTo>
                    <a:lnTo>
                      <a:pt x="543" y="688"/>
                    </a:lnTo>
                    <a:lnTo>
                      <a:pt x="543" y="688"/>
                    </a:lnTo>
                    <a:lnTo>
                      <a:pt x="561" y="688"/>
                    </a:lnTo>
                    <a:lnTo>
                      <a:pt x="569" y="688"/>
                    </a:lnTo>
                    <a:lnTo>
                      <a:pt x="577" y="686"/>
                    </a:lnTo>
                    <a:lnTo>
                      <a:pt x="577" y="686"/>
                    </a:lnTo>
                    <a:lnTo>
                      <a:pt x="581" y="685"/>
                    </a:lnTo>
                    <a:lnTo>
                      <a:pt x="584" y="684"/>
                    </a:lnTo>
                    <a:lnTo>
                      <a:pt x="590" y="679"/>
                    </a:lnTo>
                    <a:lnTo>
                      <a:pt x="597" y="676"/>
                    </a:lnTo>
                    <a:lnTo>
                      <a:pt x="601" y="676"/>
                    </a:lnTo>
                    <a:lnTo>
                      <a:pt x="604" y="676"/>
                    </a:lnTo>
                    <a:lnTo>
                      <a:pt x="604" y="676"/>
                    </a:lnTo>
                    <a:lnTo>
                      <a:pt x="611" y="676"/>
                    </a:lnTo>
                    <a:lnTo>
                      <a:pt x="618" y="677"/>
                    </a:lnTo>
                    <a:lnTo>
                      <a:pt x="618" y="677"/>
                    </a:lnTo>
                    <a:lnTo>
                      <a:pt x="625" y="679"/>
                    </a:lnTo>
                    <a:lnTo>
                      <a:pt x="625" y="679"/>
                    </a:lnTo>
                    <a:lnTo>
                      <a:pt x="629" y="683"/>
                    </a:lnTo>
                    <a:lnTo>
                      <a:pt x="632" y="686"/>
                    </a:lnTo>
                    <a:lnTo>
                      <a:pt x="632" y="686"/>
                    </a:lnTo>
                    <a:lnTo>
                      <a:pt x="636" y="688"/>
                    </a:lnTo>
                    <a:lnTo>
                      <a:pt x="641" y="688"/>
                    </a:lnTo>
                    <a:lnTo>
                      <a:pt x="649" y="686"/>
                    </a:lnTo>
                    <a:lnTo>
                      <a:pt x="649" y="686"/>
                    </a:lnTo>
                    <a:lnTo>
                      <a:pt x="653" y="684"/>
                    </a:lnTo>
                    <a:lnTo>
                      <a:pt x="657" y="682"/>
                    </a:lnTo>
                    <a:lnTo>
                      <a:pt x="664" y="676"/>
                    </a:lnTo>
                    <a:lnTo>
                      <a:pt x="664" y="676"/>
                    </a:lnTo>
                    <a:lnTo>
                      <a:pt x="672" y="671"/>
                    </a:lnTo>
                    <a:lnTo>
                      <a:pt x="676" y="669"/>
                    </a:lnTo>
                    <a:lnTo>
                      <a:pt x="680" y="669"/>
                    </a:lnTo>
                    <a:lnTo>
                      <a:pt x="680" y="669"/>
                    </a:lnTo>
                    <a:lnTo>
                      <a:pt x="684" y="669"/>
                    </a:lnTo>
                    <a:lnTo>
                      <a:pt x="689" y="671"/>
                    </a:lnTo>
                    <a:lnTo>
                      <a:pt x="693" y="674"/>
                    </a:lnTo>
                    <a:lnTo>
                      <a:pt x="697" y="675"/>
                    </a:lnTo>
                    <a:lnTo>
                      <a:pt x="697" y="675"/>
                    </a:lnTo>
                    <a:lnTo>
                      <a:pt x="701" y="676"/>
                    </a:lnTo>
                    <a:lnTo>
                      <a:pt x="706" y="675"/>
                    </a:lnTo>
                    <a:lnTo>
                      <a:pt x="714" y="675"/>
                    </a:lnTo>
                    <a:lnTo>
                      <a:pt x="714" y="675"/>
                    </a:lnTo>
                    <a:lnTo>
                      <a:pt x="720" y="675"/>
                    </a:lnTo>
                    <a:lnTo>
                      <a:pt x="725" y="677"/>
                    </a:lnTo>
                    <a:lnTo>
                      <a:pt x="730" y="678"/>
                    </a:lnTo>
                    <a:lnTo>
                      <a:pt x="734" y="679"/>
                    </a:lnTo>
                    <a:lnTo>
                      <a:pt x="734" y="679"/>
                    </a:lnTo>
                    <a:lnTo>
                      <a:pt x="740" y="679"/>
                    </a:lnTo>
                    <a:lnTo>
                      <a:pt x="745" y="678"/>
                    </a:lnTo>
                    <a:lnTo>
                      <a:pt x="745" y="678"/>
                    </a:lnTo>
                    <a:lnTo>
                      <a:pt x="750" y="678"/>
                    </a:lnTo>
                    <a:lnTo>
                      <a:pt x="755" y="678"/>
                    </a:lnTo>
                    <a:lnTo>
                      <a:pt x="755" y="678"/>
                    </a:lnTo>
                    <a:lnTo>
                      <a:pt x="760" y="676"/>
                    </a:lnTo>
                    <a:lnTo>
                      <a:pt x="762" y="674"/>
                    </a:lnTo>
                    <a:lnTo>
                      <a:pt x="765" y="670"/>
                    </a:lnTo>
                    <a:lnTo>
                      <a:pt x="765" y="664"/>
                    </a:lnTo>
                    <a:lnTo>
                      <a:pt x="765" y="664"/>
                    </a:lnTo>
                    <a:lnTo>
                      <a:pt x="767" y="655"/>
                    </a:lnTo>
                    <a:lnTo>
                      <a:pt x="767" y="655"/>
                    </a:lnTo>
                    <a:lnTo>
                      <a:pt x="768" y="650"/>
                    </a:lnTo>
                    <a:lnTo>
                      <a:pt x="773" y="648"/>
                    </a:lnTo>
                    <a:lnTo>
                      <a:pt x="773" y="648"/>
                    </a:lnTo>
                    <a:lnTo>
                      <a:pt x="788" y="638"/>
                    </a:lnTo>
                    <a:lnTo>
                      <a:pt x="788" y="638"/>
                    </a:lnTo>
                    <a:lnTo>
                      <a:pt x="792" y="637"/>
                    </a:lnTo>
                    <a:lnTo>
                      <a:pt x="795" y="636"/>
                    </a:lnTo>
                    <a:lnTo>
                      <a:pt x="803" y="636"/>
                    </a:lnTo>
                    <a:lnTo>
                      <a:pt x="803" y="636"/>
                    </a:lnTo>
                    <a:lnTo>
                      <a:pt x="814" y="636"/>
                    </a:lnTo>
                    <a:lnTo>
                      <a:pt x="814" y="636"/>
                    </a:lnTo>
                    <a:lnTo>
                      <a:pt x="809" y="631"/>
                    </a:lnTo>
                    <a:lnTo>
                      <a:pt x="808" y="628"/>
                    </a:lnTo>
                    <a:lnTo>
                      <a:pt x="807" y="626"/>
                    </a:lnTo>
                    <a:lnTo>
                      <a:pt x="807" y="626"/>
                    </a:lnTo>
                    <a:lnTo>
                      <a:pt x="807" y="615"/>
                    </a:lnTo>
                    <a:lnTo>
                      <a:pt x="807" y="615"/>
                    </a:lnTo>
                    <a:lnTo>
                      <a:pt x="807" y="609"/>
                    </a:lnTo>
                    <a:lnTo>
                      <a:pt x="807" y="609"/>
                    </a:lnTo>
                    <a:lnTo>
                      <a:pt x="807" y="603"/>
                    </a:lnTo>
                    <a:lnTo>
                      <a:pt x="807" y="603"/>
                    </a:lnTo>
                    <a:lnTo>
                      <a:pt x="808" y="597"/>
                    </a:lnTo>
                    <a:lnTo>
                      <a:pt x="808" y="590"/>
                    </a:lnTo>
                    <a:lnTo>
                      <a:pt x="808" y="590"/>
                    </a:lnTo>
                    <a:lnTo>
                      <a:pt x="805" y="580"/>
                    </a:lnTo>
                    <a:lnTo>
                      <a:pt x="805" y="580"/>
                    </a:lnTo>
                    <a:lnTo>
                      <a:pt x="803" y="574"/>
                    </a:lnTo>
                    <a:lnTo>
                      <a:pt x="801" y="568"/>
                    </a:lnTo>
                    <a:lnTo>
                      <a:pt x="801" y="568"/>
                    </a:lnTo>
                    <a:lnTo>
                      <a:pt x="799" y="562"/>
                    </a:lnTo>
                    <a:lnTo>
                      <a:pt x="798" y="560"/>
                    </a:lnTo>
                    <a:lnTo>
                      <a:pt x="798" y="556"/>
                    </a:lnTo>
                    <a:lnTo>
                      <a:pt x="798" y="556"/>
                    </a:lnTo>
                    <a:lnTo>
                      <a:pt x="798" y="553"/>
                    </a:lnTo>
                    <a:lnTo>
                      <a:pt x="796" y="549"/>
                    </a:lnTo>
                    <a:lnTo>
                      <a:pt x="796" y="549"/>
                    </a:lnTo>
                    <a:lnTo>
                      <a:pt x="792" y="542"/>
                    </a:lnTo>
                    <a:lnTo>
                      <a:pt x="792" y="542"/>
                    </a:lnTo>
                    <a:lnTo>
                      <a:pt x="791" y="539"/>
                    </a:lnTo>
                    <a:lnTo>
                      <a:pt x="787" y="535"/>
                    </a:lnTo>
                    <a:lnTo>
                      <a:pt x="787" y="535"/>
                    </a:lnTo>
                    <a:lnTo>
                      <a:pt x="785" y="534"/>
                    </a:lnTo>
                    <a:lnTo>
                      <a:pt x="781" y="533"/>
                    </a:lnTo>
                    <a:lnTo>
                      <a:pt x="781" y="533"/>
                    </a:lnTo>
                    <a:lnTo>
                      <a:pt x="773" y="528"/>
                    </a:lnTo>
                    <a:lnTo>
                      <a:pt x="766" y="522"/>
                    </a:lnTo>
                    <a:lnTo>
                      <a:pt x="766" y="522"/>
                    </a:lnTo>
                    <a:lnTo>
                      <a:pt x="760" y="518"/>
                    </a:lnTo>
                    <a:lnTo>
                      <a:pt x="758" y="515"/>
                    </a:lnTo>
                    <a:lnTo>
                      <a:pt x="755" y="512"/>
                    </a:lnTo>
                    <a:lnTo>
                      <a:pt x="755" y="512"/>
                    </a:lnTo>
                    <a:lnTo>
                      <a:pt x="747" y="499"/>
                    </a:lnTo>
                    <a:lnTo>
                      <a:pt x="747" y="499"/>
                    </a:lnTo>
                    <a:lnTo>
                      <a:pt x="745" y="495"/>
                    </a:lnTo>
                    <a:lnTo>
                      <a:pt x="741" y="492"/>
                    </a:lnTo>
                    <a:lnTo>
                      <a:pt x="741" y="492"/>
                    </a:lnTo>
                    <a:lnTo>
                      <a:pt x="737" y="486"/>
                    </a:lnTo>
                    <a:lnTo>
                      <a:pt x="737" y="486"/>
                    </a:lnTo>
                    <a:lnTo>
                      <a:pt x="734" y="483"/>
                    </a:lnTo>
                    <a:lnTo>
                      <a:pt x="734" y="479"/>
                    </a:lnTo>
                    <a:lnTo>
                      <a:pt x="734" y="479"/>
                    </a:lnTo>
                    <a:lnTo>
                      <a:pt x="733" y="477"/>
                    </a:lnTo>
                    <a:lnTo>
                      <a:pt x="732" y="476"/>
                    </a:lnTo>
                    <a:lnTo>
                      <a:pt x="728" y="472"/>
                    </a:lnTo>
                    <a:lnTo>
                      <a:pt x="728" y="472"/>
                    </a:lnTo>
                    <a:lnTo>
                      <a:pt x="727" y="467"/>
                    </a:lnTo>
                    <a:lnTo>
                      <a:pt x="727" y="463"/>
                    </a:lnTo>
                    <a:lnTo>
                      <a:pt x="727" y="463"/>
                    </a:lnTo>
                    <a:lnTo>
                      <a:pt x="725" y="459"/>
                    </a:lnTo>
                    <a:lnTo>
                      <a:pt x="723" y="456"/>
                    </a:lnTo>
                    <a:lnTo>
                      <a:pt x="723" y="456"/>
                    </a:lnTo>
                    <a:lnTo>
                      <a:pt x="719" y="449"/>
                    </a:lnTo>
                    <a:lnTo>
                      <a:pt x="719" y="449"/>
                    </a:lnTo>
                    <a:lnTo>
                      <a:pt x="718" y="445"/>
                    </a:lnTo>
                    <a:lnTo>
                      <a:pt x="718" y="445"/>
                    </a:lnTo>
                    <a:lnTo>
                      <a:pt x="716" y="442"/>
                    </a:lnTo>
                    <a:lnTo>
                      <a:pt x="716" y="442"/>
                    </a:lnTo>
                    <a:lnTo>
                      <a:pt x="711" y="433"/>
                    </a:lnTo>
                    <a:lnTo>
                      <a:pt x="705" y="425"/>
                    </a:lnTo>
                    <a:lnTo>
                      <a:pt x="705" y="425"/>
                    </a:lnTo>
                    <a:lnTo>
                      <a:pt x="704" y="420"/>
                    </a:lnTo>
                    <a:lnTo>
                      <a:pt x="701" y="417"/>
                    </a:lnTo>
                    <a:lnTo>
                      <a:pt x="701" y="417"/>
                    </a:lnTo>
                    <a:lnTo>
                      <a:pt x="700" y="412"/>
                    </a:lnTo>
                    <a:lnTo>
                      <a:pt x="700" y="412"/>
                    </a:lnTo>
                    <a:lnTo>
                      <a:pt x="700" y="409"/>
                    </a:lnTo>
                    <a:lnTo>
                      <a:pt x="700" y="409"/>
                    </a:lnTo>
                    <a:lnTo>
                      <a:pt x="698" y="402"/>
                    </a:lnTo>
                    <a:lnTo>
                      <a:pt x="698" y="402"/>
                    </a:lnTo>
                    <a:lnTo>
                      <a:pt x="697" y="392"/>
                    </a:lnTo>
                    <a:lnTo>
                      <a:pt x="697" y="392"/>
                    </a:lnTo>
                    <a:lnTo>
                      <a:pt x="697" y="389"/>
                    </a:lnTo>
                    <a:lnTo>
                      <a:pt x="696" y="385"/>
                    </a:lnTo>
                    <a:lnTo>
                      <a:pt x="696" y="385"/>
                    </a:lnTo>
                    <a:lnTo>
                      <a:pt x="692" y="381"/>
                    </a:lnTo>
                    <a:lnTo>
                      <a:pt x="687" y="377"/>
                    </a:lnTo>
                    <a:lnTo>
                      <a:pt x="687" y="377"/>
                    </a:lnTo>
                    <a:lnTo>
                      <a:pt x="684" y="374"/>
                    </a:lnTo>
                    <a:lnTo>
                      <a:pt x="680" y="371"/>
                    </a:lnTo>
                    <a:lnTo>
                      <a:pt x="672" y="367"/>
                    </a:lnTo>
                    <a:lnTo>
                      <a:pt x="672" y="367"/>
                    </a:lnTo>
                    <a:lnTo>
                      <a:pt x="664" y="363"/>
                    </a:lnTo>
                    <a:lnTo>
                      <a:pt x="657" y="357"/>
                    </a:lnTo>
                    <a:lnTo>
                      <a:pt x="650" y="350"/>
                    </a:lnTo>
                    <a:lnTo>
                      <a:pt x="645" y="342"/>
                    </a:lnTo>
                    <a:lnTo>
                      <a:pt x="645" y="342"/>
                    </a:lnTo>
                    <a:lnTo>
                      <a:pt x="641" y="335"/>
                    </a:lnTo>
                    <a:lnTo>
                      <a:pt x="636" y="329"/>
                    </a:lnTo>
                    <a:lnTo>
                      <a:pt x="636" y="329"/>
                    </a:lnTo>
                    <a:lnTo>
                      <a:pt x="632" y="327"/>
                    </a:lnTo>
                    <a:lnTo>
                      <a:pt x="631" y="323"/>
                    </a:lnTo>
                    <a:lnTo>
                      <a:pt x="631" y="323"/>
                    </a:lnTo>
                    <a:lnTo>
                      <a:pt x="629" y="315"/>
                    </a:lnTo>
                    <a:lnTo>
                      <a:pt x="629" y="315"/>
                    </a:lnTo>
                    <a:lnTo>
                      <a:pt x="622" y="306"/>
                    </a:lnTo>
                    <a:lnTo>
                      <a:pt x="622" y="306"/>
                    </a:lnTo>
                    <a:lnTo>
                      <a:pt x="618" y="299"/>
                    </a:lnTo>
                    <a:lnTo>
                      <a:pt x="612" y="292"/>
                    </a:lnTo>
                    <a:lnTo>
                      <a:pt x="612" y="292"/>
                    </a:lnTo>
                    <a:lnTo>
                      <a:pt x="610" y="288"/>
                    </a:lnTo>
                    <a:lnTo>
                      <a:pt x="609" y="284"/>
                    </a:lnTo>
                    <a:lnTo>
                      <a:pt x="609" y="284"/>
                    </a:lnTo>
                    <a:lnTo>
                      <a:pt x="607" y="281"/>
                    </a:lnTo>
                    <a:lnTo>
                      <a:pt x="607" y="281"/>
                    </a:lnTo>
                    <a:lnTo>
                      <a:pt x="604" y="276"/>
                    </a:lnTo>
                    <a:lnTo>
                      <a:pt x="604" y="276"/>
                    </a:lnTo>
                    <a:lnTo>
                      <a:pt x="603" y="273"/>
                    </a:lnTo>
                    <a:lnTo>
                      <a:pt x="603" y="273"/>
                    </a:lnTo>
                    <a:lnTo>
                      <a:pt x="601" y="269"/>
                    </a:lnTo>
                    <a:lnTo>
                      <a:pt x="601" y="269"/>
                    </a:lnTo>
                    <a:lnTo>
                      <a:pt x="598" y="267"/>
                    </a:lnTo>
                    <a:lnTo>
                      <a:pt x="598" y="267"/>
                    </a:lnTo>
                    <a:lnTo>
                      <a:pt x="596" y="262"/>
                    </a:lnTo>
                    <a:lnTo>
                      <a:pt x="596" y="262"/>
                    </a:lnTo>
                    <a:lnTo>
                      <a:pt x="593" y="255"/>
                    </a:lnTo>
                    <a:lnTo>
                      <a:pt x="588" y="247"/>
                    </a:lnTo>
                    <a:lnTo>
                      <a:pt x="588" y="247"/>
                    </a:lnTo>
                    <a:lnTo>
                      <a:pt x="583" y="240"/>
                    </a:lnTo>
                    <a:lnTo>
                      <a:pt x="583" y="240"/>
                    </a:lnTo>
                    <a:lnTo>
                      <a:pt x="581" y="238"/>
                    </a:lnTo>
                    <a:lnTo>
                      <a:pt x="581" y="238"/>
                    </a:lnTo>
                    <a:lnTo>
                      <a:pt x="577" y="233"/>
                    </a:lnTo>
                    <a:lnTo>
                      <a:pt x="577" y="233"/>
                    </a:lnTo>
                    <a:lnTo>
                      <a:pt x="564" y="220"/>
                    </a:lnTo>
                    <a:lnTo>
                      <a:pt x="564" y="220"/>
                    </a:lnTo>
                    <a:lnTo>
                      <a:pt x="559" y="214"/>
                    </a:lnTo>
                    <a:lnTo>
                      <a:pt x="555" y="211"/>
                    </a:lnTo>
                    <a:lnTo>
                      <a:pt x="554" y="207"/>
                    </a:lnTo>
                    <a:lnTo>
                      <a:pt x="554" y="207"/>
                    </a:lnTo>
                    <a:lnTo>
                      <a:pt x="549" y="199"/>
                    </a:lnTo>
                    <a:lnTo>
                      <a:pt x="549" y="199"/>
                    </a:lnTo>
                    <a:lnTo>
                      <a:pt x="546" y="193"/>
                    </a:lnTo>
                    <a:lnTo>
                      <a:pt x="546" y="193"/>
                    </a:lnTo>
                    <a:lnTo>
                      <a:pt x="543" y="188"/>
                    </a:lnTo>
                    <a:lnTo>
                      <a:pt x="543" y="188"/>
                    </a:lnTo>
                    <a:lnTo>
                      <a:pt x="542" y="181"/>
                    </a:lnTo>
                    <a:lnTo>
                      <a:pt x="541" y="175"/>
                    </a:lnTo>
                    <a:lnTo>
                      <a:pt x="541" y="175"/>
                    </a:lnTo>
                    <a:lnTo>
                      <a:pt x="537" y="167"/>
                    </a:lnTo>
                    <a:lnTo>
                      <a:pt x="537" y="167"/>
                    </a:lnTo>
                    <a:lnTo>
                      <a:pt x="536" y="159"/>
                    </a:lnTo>
                    <a:lnTo>
                      <a:pt x="535" y="151"/>
                    </a:lnTo>
                    <a:lnTo>
                      <a:pt x="535" y="151"/>
                    </a:lnTo>
                    <a:lnTo>
                      <a:pt x="533" y="146"/>
                    </a:lnTo>
                    <a:lnTo>
                      <a:pt x="530" y="143"/>
                    </a:lnTo>
                    <a:lnTo>
                      <a:pt x="525" y="136"/>
                    </a:lnTo>
                    <a:lnTo>
                      <a:pt x="525" y="136"/>
                    </a:lnTo>
                    <a:lnTo>
                      <a:pt x="520" y="129"/>
                    </a:lnTo>
                    <a:lnTo>
                      <a:pt x="520" y="129"/>
                    </a:lnTo>
                    <a:lnTo>
                      <a:pt x="509" y="109"/>
                    </a:lnTo>
                    <a:lnTo>
                      <a:pt x="503" y="99"/>
                    </a:lnTo>
                    <a:lnTo>
                      <a:pt x="499" y="89"/>
                    </a:lnTo>
                    <a:lnTo>
                      <a:pt x="499" y="89"/>
                    </a:lnTo>
                    <a:lnTo>
                      <a:pt x="494" y="77"/>
                    </a:lnTo>
                    <a:lnTo>
                      <a:pt x="494" y="77"/>
                    </a:lnTo>
                    <a:lnTo>
                      <a:pt x="493" y="66"/>
                    </a:lnTo>
                    <a:lnTo>
                      <a:pt x="492" y="56"/>
                    </a:lnTo>
                    <a:lnTo>
                      <a:pt x="492" y="56"/>
                    </a:lnTo>
                    <a:lnTo>
                      <a:pt x="489" y="50"/>
                    </a:lnTo>
                    <a:lnTo>
                      <a:pt x="487" y="44"/>
                    </a:lnTo>
                    <a:lnTo>
                      <a:pt x="481" y="34"/>
                    </a:lnTo>
                    <a:lnTo>
                      <a:pt x="481" y="34"/>
                    </a:lnTo>
                    <a:lnTo>
                      <a:pt x="476" y="25"/>
                    </a:lnTo>
                    <a:lnTo>
                      <a:pt x="473" y="16"/>
                    </a:lnTo>
                    <a:lnTo>
                      <a:pt x="473" y="16"/>
                    </a:lnTo>
                    <a:lnTo>
                      <a:pt x="469" y="9"/>
                    </a:lnTo>
                    <a:lnTo>
                      <a:pt x="465" y="2"/>
                    </a:lnTo>
                    <a:lnTo>
                      <a:pt x="465" y="2"/>
                    </a:lnTo>
                    <a:lnTo>
                      <a:pt x="461" y="0"/>
                    </a:lnTo>
                    <a:lnTo>
                      <a:pt x="457" y="0"/>
                    </a:lnTo>
                    <a:lnTo>
                      <a:pt x="457" y="0"/>
                    </a:lnTo>
                    <a:lnTo>
                      <a:pt x="441" y="0"/>
                    </a:lnTo>
                    <a:lnTo>
                      <a:pt x="441" y="0"/>
                    </a:lnTo>
                    <a:lnTo>
                      <a:pt x="433" y="0"/>
                    </a:lnTo>
                    <a:lnTo>
                      <a:pt x="433" y="0"/>
                    </a:lnTo>
                    <a:lnTo>
                      <a:pt x="430" y="0"/>
                    </a:lnTo>
                    <a:lnTo>
                      <a:pt x="428" y="2"/>
                    </a:lnTo>
                    <a:lnTo>
                      <a:pt x="428" y="2"/>
                    </a:lnTo>
                    <a:lnTo>
                      <a:pt x="428" y="7"/>
                    </a:lnTo>
                    <a:lnTo>
                      <a:pt x="428" y="11"/>
                    </a:lnTo>
                    <a:lnTo>
                      <a:pt x="432" y="18"/>
                    </a:lnTo>
                    <a:lnTo>
                      <a:pt x="432" y="18"/>
                    </a:lnTo>
                    <a:lnTo>
                      <a:pt x="433" y="23"/>
                    </a:lnTo>
                    <a:lnTo>
                      <a:pt x="433" y="28"/>
                    </a:lnTo>
                    <a:lnTo>
                      <a:pt x="433" y="38"/>
                    </a:lnTo>
                    <a:lnTo>
                      <a:pt x="433" y="38"/>
                    </a:lnTo>
                    <a:lnTo>
                      <a:pt x="433" y="44"/>
                    </a:lnTo>
                    <a:lnTo>
                      <a:pt x="431" y="49"/>
                    </a:lnTo>
                    <a:lnTo>
                      <a:pt x="425" y="59"/>
                    </a:lnTo>
                    <a:lnTo>
                      <a:pt x="425" y="59"/>
                    </a:lnTo>
                    <a:lnTo>
                      <a:pt x="423" y="64"/>
                    </a:lnTo>
                    <a:lnTo>
                      <a:pt x="421" y="69"/>
                    </a:lnTo>
                    <a:lnTo>
                      <a:pt x="420" y="79"/>
                    </a:lnTo>
                    <a:lnTo>
                      <a:pt x="420" y="79"/>
                    </a:lnTo>
                    <a:lnTo>
                      <a:pt x="420" y="84"/>
                    </a:lnTo>
                    <a:lnTo>
                      <a:pt x="418" y="89"/>
                    </a:lnTo>
                    <a:lnTo>
                      <a:pt x="417" y="91"/>
                    </a:lnTo>
                    <a:lnTo>
                      <a:pt x="414" y="91"/>
                    </a:lnTo>
                    <a:lnTo>
                      <a:pt x="413" y="91"/>
                    </a:lnTo>
                    <a:lnTo>
                      <a:pt x="411" y="90"/>
                    </a:lnTo>
                    <a:lnTo>
                      <a:pt x="411" y="90"/>
                    </a:lnTo>
                    <a:lnTo>
                      <a:pt x="409" y="88"/>
                    </a:lnTo>
                    <a:lnTo>
                      <a:pt x="407" y="85"/>
                    </a:lnTo>
                    <a:lnTo>
                      <a:pt x="405" y="79"/>
                    </a:lnTo>
                    <a:lnTo>
                      <a:pt x="404" y="74"/>
                    </a:lnTo>
                    <a:lnTo>
                      <a:pt x="401" y="68"/>
                    </a:lnTo>
                    <a:lnTo>
                      <a:pt x="401" y="68"/>
                    </a:lnTo>
                    <a:lnTo>
                      <a:pt x="399" y="65"/>
                    </a:lnTo>
                    <a:lnTo>
                      <a:pt x="398" y="64"/>
                    </a:lnTo>
                    <a:lnTo>
                      <a:pt x="392" y="63"/>
                    </a:lnTo>
                    <a:lnTo>
                      <a:pt x="382" y="63"/>
                    </a:lnTo>
                    <a:lnTo>
                      <a:pt x="382" y="63"/>
                    </a:lnTo>
                    <a:lnTo>
                      <a:pt x="370" y="63"/>
                    </a:lnTo>
                    <a:lnTo>
                      <a:pt x="364" y="64"/>
                    </a:lnTo>
                    <a:lnTo>
                      <a:pt x="358" y="65"/>
                    </a:lnTo>
                    <a:lnTo>
                      <a:pt x="352" y="66"/>
                    </a:lnTo>
                    <a:lnTo>
                      <a:pt x="348" y="70"/>
                    </a:lnTo>
                    <a:lnTo>
                      <a:pt x="345" y="75"/>
                    </a:lnTo>
                    <a:lnTo>
                      <a:pt x="343" y="81"/>
                    </a:lnTo>
                    <a:lnTo>
                      <a:pt x="343" y="81"/>
                    </a:lnTo>
                    <a:lnTo>
                      <a:pt x="343" y="86"/>
                    </a:lnTo>
                    <a:lnTo>
                      <a:pt x="344" y="92"/>
                    </a:lnTo>
                    <a:lnTo>
                      <a:pt x="345" y="98"/>
                    </a:lnTo>
                    <a:lnTo>
                      <a:pt x="345" y="104"/>
                    </a:lnTo>
                    <a:lnTo>
                      <a:pt x="345" y="104"/>
                    </a:lnTo>
                    <a:lnTo>
                      <a:pt x="344" y="110"/>
                    </a:lnTo>
                    <a:lnTo>
                      <a:pt x="343" y="117"/>
                    </a:lnTo>
                    <a:lnTo>
                      <a:pt x="341" y="123"/>
                    </a:lnTo>
                    <a:lnTo>
                      <a:pt x="337" y="127"/>
                    </a:lnTo>
                    <a:lnTo>
                      <a:pt x="337" y="127"/>
                    </a:lnTo>
                    <a:lnTo>
                      <a:pt x="335" y="129"/>
                    </a:lnTo>
                    <a:lnTo>
                      <a:pt x="332" y="130"/>
                    </a:lnTo>
                    <a:lnTo>
                      <a:pt x="326" y="130"/>
                    </a:lnTo>
                    <a:lnTo>
                      <a:pt x="316" y="126"/>
                    </a:lnTo>
                    <a:lnTo>
                      <a:pt x="316" y="126"/>
                    </a:lnTo>
                    <a:lnTo>
                      <a:pt x="307" y="126"/>
                    </a:lnTo>
                    <a:lnTo>
                      <a:pt x="297" y="127"/>
                    </a:lnTo>
                    <a:lnTo>
                      <a:pt x="297" y="127"/>
                    </a:lnTo>
                    <a:lnTo>
                      <a:pt x="293" y="127"/>
                    </a:lnTo>
                    <a:lnTo>
                      <a:pt x="288" y="127"/>
                    </a:lnTo>
                    <a:lnTo>
                      <a:pt x="278" y="126"/>
                    </a:lnTo>
                    <a:lnTo>
                      <a:pt x="278" y="126"/>
                    </a:lnTo>
                    <a:lnTo>
                      <a:pt x="260" y="125"/>
                    </a:lnTo>
                    <a:lnTo>
                      <a:pt x="260" y="125"/>
                    </a:lnTo>
                    <a:lnTo>
                      <a:pt x="251" y="125"/>
                    </a:lnTo>
                    <a:lnTo>
                      <a:pt x="251" y="125"/>
                    </a:lnTo>
                    <a:lnTo>
                      <a:pt x="247" y="126"/>
                    </a:lnTo>
                    <a:lnTo>
                      <a:pt x="242" y="127"/>
                    </a:lnTo>
                    <a:lnTo>
                      <a:pt x="242" y="127"/>
                    </a:lnTo>
                    <a:lnTo>
                      <a:pt x="237" y="130"/>
                    </a:lnTo>
                    <a:lnTo>
                      <a:pt x="233" y="131"/>
                    </a:lnTo>
                    <a:lnTo>
                      <a:pt x="222" y="131"/>
                    </a:lnTo>
                    <a:lnTo>
                      <a:pt x="222" y="131"/>
                    </a:lnTo>
                    <a:lnTo>
                      <a:pt x="203" y="131"/>
                    </a:lnTo>
                    <a:lnTo>
                      <a:pt x="203" y="131"/>
                    </a:lnTo>
                    <a:lnTo>
                      <a:pt x="198" y="130"/>
                    </a:lnTo>
                    <a:lnTo>
                      <a:pt x="194" y="129"/>
                    </a:lnTo>
                    <a:lnTo>
                      <a:pt x="189" y="126"/>
                    </a:lnTo>
                    <a:lnTo>
                      <a:pt x="185" y="124"/>
                    </a:lnTo>
                    <a:lnTo>
                      <a:pt x="185" y="124"/>
                    </a:lnTo>
                    <a:lnTo>
                      <a:pt x="180" y="124"/>
                    </a:lnTo>
                    <a:lnTo>
                      <a:pt x="178" y="124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4" y="120"/>
                    </a:lnTo>
                    <a:lnTo>
                      <a:pt x="174" y="118"/>
                    </a:lnTo>
                    <a:lnTo>
                      <a:pt x="174" y="112"/>
                    </a:lnTo>
                    <a:lnTo>
                      <a:pt x="174" y="112"/>
                    </a:lnTo>
                    <a:lnTo>
                      <a:pt x="175" y="109"/>
                    </a:lnTo>
                    <a:lnTo>
                      <a:pt x="175" y="106"/>
                    </a:lnTo>
                    <a:lnTo>
                      <a:pt x="174" y="104"/>
                    </a:lnTo>
                    <a:lnTo>
                      <a:pt x="174" y="104"/>
                    </a:lnTo>
                    <a:lnTo>
                      <a:pt x="173" y="104"/>
                    </a:lnTo>
                    <a:lnTo>
                      <a:pt x="169" y="103"/>
                    </a:lnTo>
                    <a:lnTo>
                      <a:pt x="165" y="103"/>
                    </a:lnTo>
                    <a:lnTo>
                      <a:pt x="165" y="103"/>
                    </a:lnTo>
                    <a:lnTo>
                      <a:pt x="153" y="102"/>
                    </a:lnTo>
                    <a:lnTo>
                      <a:pt x="141" y="103"/>
                    </a:lnTo>
                    <a:lnTo>
                      <a:pt x="141" y="103"/>
                    </a:lnTo>
                    <a:lnTo>
                      <a:pt x="135" y="103"/>
                    </a:lnTo>
                    <a:lnTo>
                      <a:pt x="130" y="105"/>
                    </a:lnTo>
                    <a:lnTo>
                      <a:pt x="125" y="110"/>
                    </a:lnTo>
                    <a:lnTo>
                      <a:pt x="120" y="113"/>
                    </a:lnTo>
                    <a:lnTo>
                      <a:pt x="120" y="113"/>
                    </a:lnTo>
                    <a:lnTo>
                      <a:pt x="118" y="118"/>
                    </a:lnTo>
                    <a:lnTo>
                      <a:pt x="116" y="123"/>
                    </a:lnTo>
                    <a:lnTo>
                      <a:pt x="113" y="125"/>
                    </a:lnTo>
                    <a:lnTo>
                      <a:pt x="111" y="126"/>
                    </a:lnTo>
                    <a:lnTo>
                      <a:pt x="109" y="126"/>
                    </a:lnTo>
                    <a:lnTo>
                      <a:pt x="109" y="126"/>
                    </a:lnTo>
                    <a:lnTo>
                      <a:pt x="100" y="125"/>
                    </a:lnTo>
                    <a:lnTo>
                      <a:pt x="97" y="125"/>
                    </a:lnTo>
                    <a:lnTo>
                      <a:pt x="93" y="126"/>
                    </a:lnTo>
                    <a:lnTo>
                      <a:pt x="93" y="126"/>
                    </a:lnTo>
                    <a:lnTo>
                      <a:pt x="87" y="131"/>
                    </a:lnTo>
                    <a:lnTo>
                      <a:pt x="84" y="132"/>
                    </a:lnTo>
                    <a:lnTo>
                      <a:pt x="79" y="131"/>
                    </a:lnTo>
                    <a:lnTo>
                      <a:pt x="79" y="131"/>
                    </a:lnTo>
                    <a:lnTo>
                      <a:pt x="78" y="130"/>
                    </a:lnTo>
                    <a:lnTo>
                      <a:pt x="77" y="129"/>
                    </a:lnTo>
                    <a:lnTo>
                      <a:pt x="77" y="125"/>
                    </a:lnTo>
                    <a:lnTo>
                      <a:pt x="77" y="120"/>
                    </a:lnTo>
                    <a:lnTo>
                      <a:pt x="77" y="118"/>
                    </a:lnTo>
                    <a:lnTo>
                      <a:pt x="76" y="117"/>
                    </a:lnTo>
                    <a:lnTo>
                      <a:pt x="76" y="117"/>
                    </a:lnTo>
                    <a:lnTo>
                      <a:pt x="72" y="116"/>
                    </a:lnTo>
                    <a:lnTo>
                      <a:pt x="68" y="116"/>
                    </a:lnTo>
                    <a:lnTo>
                      <a:pt x="68" y="116"/>
                    </a:lnTo>
                    <a:lnTo>
                      <a:pt x="64" y="112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58" y="105"/>
                    </a:lnTo>
                    <a:lnTo>
                      <a:pt x="55" y="104"/>
                    </a:lnTo>
                    <a:lnTo>
                      <a:pt x="51" y="104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39" y="111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23" y="119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1" y="126"/>
                    </a:lnTo>
                    <a:lnTo>
                      <a:pt x="8" y="130"/>
                    </a:lnTo>
                    <a:lnTo>
                      <a:pt x="3" y="133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139"/>
                    </a:lnTo>
                    <a:lnTo>
                      <a:pt x="7" y="143"/>
                    </a:lnTo>
                    <a:lnTo>
                      <a:pt x="7" y="14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8" name="Freeform 9"/>
              <p:cNvSpPr>
                <a:spLocks/>
              </p:cNvSpPr>
              <p:nvPr/>
            </p:nvSpPr>
            <p:spPr bwMode="auto">
              <a:xfrm>
                <a:off x="1143772" y="3858850"/>
                <a:ext cx="1293862" cy="979268"/>
              </a:xfrm>
              <a:custGeom>
                <a:avLst/>
                <a:gdLst/>
                <a:ahLst/>
                <a:cxnLst>
                  <a:cxn ang="0">
                    <a:pos x="42" y="390"/>
                  </a:cxn>
                  <a:cxn ang="0">
                    <a:pos x="76" y="399"/>
                  </a:cxn>
                  <a:cxn ang="0">
                    <a:pos x="97" y="381"/>
                  </a:cxn>
                  <a:cxn ang="0">
                    <a:pos x="127" y="361"/>
                  </a:cxn>
                  <a:cxn ang="0">
                    <a:pos x="151" y="329"/>
                  </a:cxn>
                  <a:cxn ang="0">
                    <a:pos x="180" y="344"/>
                  </a:cxn>
                  <a:cxn ang="0">
                    <a:pos x="216" y="357"/>
                  </a:cxn>
                  <a:cxn ang="0">
                    <a:pos x="232" y="377"/>
                  </a:cxn>
                  <a:cxn ang="0">
                    <a:pos x="243" y="408"/>
                  </a:cxn>
                  <a:cxn ang="0">
                    <a:pos x="265" y="412"/>
                  </a:cxn>
                  <a:cxn ang="0">
                    <a:pos x="293" y="401"/>
                  </a:cxn>
                  <a:cxn ang="0">
                    <a:pos x="333" y="398"/>
                  </a:cxn>
                  <a:cxn ang="0">
                    <a:pos x="347" y="414"/>
                  </a:cxn>
                  <a:cxn ang="0">
                    <a:pos x="371" y="407"/>
                  </a:cxn>
                  <a:cxn ang="0">
                    <a:pos x="393" y="387"/>
                  </a:cxn>
                  <a:cxn ang="0">
                    <a:pos x="417" y="397"/>
                  </a:cxn>
                  <a:cxn ang="0">
                    <a:pos x="445" y="392"/>
                  </a:cxn>
                  <a:cxn ang="0">
                    <a:pos x="452" y="367"/>
                  </a:cxn>
                  <a:cxn ang="0">
                    <a:pos x="466" y="353"/>
                  </a:cxn>
                  <a:cxn ang="0">
                    <a:pos x="464" y="337"/>
                  </a:cxn>
                  <a:cxn ang="0">
                    <a:pos x="449" y="319"/>
                  </a:cxn>
                  <a:cxn ang="0">
                    <a:pos x="441" y="295"/>
                  </a:cxn>
                  <a:cxn ang="0">
                    <a:pos x="441" y="270"/>
                  </a:cxn>
                  <a:cxn ang="0">
                    <a:pos x="452" y="252"/>
                  </a:cxn>
                  <a:cxn ang="0">
                    <a:pos x="463" y="216"/>
                  </a:cxn>
                  <a:cxn ang="0">
                    <a:pos x="463" y="187"/>
                  </a:cxn>
                  <a:cxn ang="0">
                    <a:pos x="483" y="169"/>
                  </a:cxn>
                  <a:cxn ang="0">
                    <a:pos x="519" y="150"/>
                  </a:cxn>
                  <a:cxn ang="0">
                    <a:pos x="542" y="139"/>
                  </a:cxn>
                  <a:cxn ang="0">
                    <a:pos x="547" y="111"/>
                  </a:cxn>
                  <a:cxn ang="0">
                    <a:pos x="538" y="77"/>
                  </a:cxn>
                  <a:cxn ang="0">
                    <a:pos x="506" y="77"/>
                  </a:cxn>
                  <a:cxn ang="0">
                    <a:pos x="463" y="58"/>
                  </a:cxn>
                  <a:cxn ang="0">
                    <a:pos x="450" y="81"/>
                  </a:cxn>
                  <a:cxn ang="0">
                    <a:pos x="418" y="92"/>
                  </a:cxn>
                  <a:cxn ang="0">
                    <a:pos x="374" y="87"/>
                  </a:cxn>
                  <a:cxn ang="0">
                    <a:pos x="352" y="44"/>
                  </a:cxn>
                  <a:cxn ang="0">
                    <a:pos x="329" y="30"/>
                  </a:cxn>
                  <a:cxn ang="0">
                    <a:pos x="300" y="40"/>
                  </a:cxn>
                  <a:cxn ang="0">
                    <a:pos x="280" y="54"/>
                  </a:cxn>
                  <a:cxn ang="0">
                    <a:pos x="253" y="68"/>
                  </a:cxn>
                  <a:cxn ang="0">
                    <a:pos x="239" y="31"/>
                  </a:cxn>
                  <a:cxn ang="0">
                    <a:pos x="221" y="0"/>
                  </a:cxn>
                  <a:cxn ang="0">
                    <a:pos x="187" y="10"/>
                  </a:cxn>
                  <a:cxn ang="0">
                    <a:pos x="187" y="37"/>
                  </a:cxn>
                  <a:cxn ang="0">
                    <a:pos x="161" y="66"/>
                  </a:cxn>
                  <a:cxn ang="0">
                    <a:pos x="125" y="88"/>
                  </a:cxn>
                  <a:cxn ang="0">
                    <a:pos x="89" y="88"/>
                  </a:cxn>
                  <a:cxn ang="0">
                    <a:pos x="66" y="86"/>
                  </a:cxn>
                  <a:cxn ang="0">
                    <a:pos x="41" y="87"/>
                  </a:cxn>
                  <a:cxn ang="0">
                    <a:pos x="45" y="111"/>
                  </a:cxn>
                  <a:cxn ang="0">
                    <a:pos x="69" y="127"/>
                  </a:cxn>
                  <a:cxn ang="0">
                    <a:pos x="78" y="148"/>
                  </a:cxn>
                  <a:cxn ang="0">
                    <a:pos x="81" y="170"/>
                  </a:cxn>
                  <a:cxn ang="0">
                    <a:pos x="69" y="213"/>
                  </a:cxn>
                  <a:cxn ang="0">
                    <a:pos x="38" y="230"/>
                  </a:cxn>
                  <a:cxn ang="0">
                    <a:pos x="22" y="237"/>
                  </a:cxn>
                  <a:cxn ang="0">
                    <a:pos x="17" y="261"/>
                  </a:cxn>
                  <a:cxn ang="0">
                    <a:pos x="22" y="291"/>
                  </a:cxn>
                  <a:cxn ang="0">
                    <a:pos x="10" y="303"/>
                  </a:cxn>
                  <a:cxn ang="0">
                    <a:pos x="0" y="319"/>
                  </a:cxn>
                  <a:cxn ang="0">
                    <a:pos x="3" y="340"/>
                  </a:cxn>
                  <a:cxn ang="0">
                    <a:pos x="21" y="351"/>
                  </a:cxn>
                </a:cxnLst>
                <a:rect l="0" t="0" r="r" b="b"/>
                <a:pathLst>
                  <a:path w="547" h="414">
                    <a:moveTo>
                      <a:pt x="21" y="351"/>
                    </a:moveTo>
                    <a:lnTo>
                      <a:pt x="21" y="351"/>
                    </a:lnTo>
                    <a:lnTo>
                      <a:pt x="27" y="358"/>
                    </a:lnTo>
                    <a:lnTo>
                      <a:pt x="34" y="365"/>
                    </a:lnTo>
                    <a:lnTo>
                      <a:pt x="37" y="373"/>
                    </a:lnTo>
                    <a:lnTo>
                      <a:pt x="41" y="383"/>
                    </a:lnTo>
                    <a:lnTo>
                      <a:pt x="41" y="383"/>
                    </a:lnTo>
                    <a:lnTo>
                      <a:pt x="42" y="390"/>
                    </a:lnTo>
                    <a:lnTo>
                      <a:pt x="43" y="392"/>
                    </a:lnTo>
                    <a:lnTo>
                      <a:pt x="45" y="394"/>
                    </a:lnTo>
                    <a:lnTo>
                      <a:pt x="50" y="395"/>
                    </a:lnTo>
                    <a:lnTo>
                      <a:pt x="57" y="395"/>
                    </a:lnTo>
                    <a:lnTo>
                      <a:pt x="57" y="395"/>
                    </a:lnTo>
                    <a:lnTo>
                      <a:pt x="64" y="397"/>
                    </a:lnTo>
                    <a:lnTo>
                      <a:pt x="70" y="398"/>
                    </a:lnTo>
                    <a:lnTo>
                      <a:pt x="76" y="399"/>
                    </a:lnTo>
                    <a:lnTo>
                      <a:pt x="79" y="398"/>
                    </a:lnTo>
                    <a:lnTo>
                      <a:pt x="82" y="398"/>
                    </a:lnTo>
                    <a:lnTo>
                      <a:pt x="82" y="398"/>
                    </a:lnTo>
                    <a:lnTo>
                      <a:pt x="85" y="395"/>
                    </a:lnTo>
                    <a:lnTo>
                      <a:pt x="88" y="393"/>
                    </a:lnTo>
                    <a:lnTo>
                      <a:pt x="91" y="388"/>
                    </a:lnTo>
                    <a:lnTo>
                      <a:pt x="95" y="383"/>
                    </a:lnTo>
                    <a:lnTo>
                      <a:pt x="97" y="381"/>
                    </a:lnTo>
                    <a:lnTo>
                      <a:pt x="99" y="379"/>
                    </a:lnTo>
                    <a:lnTo>
                      <a:pt x="99" y="379"/>
                    </a:lnTo>
                    <a:lnTo>
                      <a:pt x="111" y="377"/>
                    </a:lnTo>
                    <a:lnTo>
                      <a:pt x="117" y="376"/>
                    </a:lnTo>
                    <a:lnTo>
                      <a:pt x="123" y="372"/>
                    </a:lnTo>
                    <a:lnTo>
                      <a:pt x="123" y="372"/>
                    </a:lnTo>
                    <a:lnTo>
                      <a:pt x="126" y="367"/>
                    </a:lnTo>
                    <a:lnTo>
                      <a:pt x="127" y="361"/>
                    </a:lnTo>
                    <a:lnTo>
                      <a:pt x="130" y="351"/>
                    </a:lnTo>
                    <a:lnTo>
                      <a:pt x="130" y="351"/>
                    </a:lnTo>
                    <a:lnTo>
                      <a:pt x="131" y="345"/>
                    </a:lnTo>
                    <a:lnTo>
                      <a:pt x="132" y="340"/>
                    </a:lnTo>
                    <a:lnTo>
                      <a:pt x="134" y="336"/>
                    </a:lnTo>
                    <a:lnTo>
                      <a:pt x="140" y="333"/>
                    </a:lnTo>
                    <a:lnTo>
                      <a:pt x="140" y="333"/>
                    </a:lnTo>
                    <a:lnTo>
                      <a:pt x="151" y="329"/>
                    </a:lnTo>
                    <a:lnTo>
                      <a:pt x="157" y="329"/>
                    </a:lnTo>
                    <a:lnTo>
                      <a:pt x="163" y="329"/>
                    </a:lnTo>
                    <a:lnTo>
                      <a:pt x="163" y="329"/>
                    </a:lnTo>
                    <a:lnTo>
                      <a:pt x="166" y="329"/>
                    </a:lnTo>
                    <a:lnTo>
                      <a:pt x="170" y="330"/>
                    </a:lnTo>
                    <a:lnTo>
                      <a:pt x="173" y="333"/>
                    </a:lnTo>
                    <a:lnTo>
                      <a:pt x="180" y="344"/>
                    </a:lnTo>
                    <a:lnTo>
                      <a:pt x="180" y="344"/>
                    </a:lnTo>
                    <a:lnTo>
                      <a:pt x="185" y="350"/>
                    </a:lnTo>
                    <a:lnTo>
                      <a:pt x="191" y="354"/>
                    </a:lnTo>
                    <a:lnTo>
                      <a:pt x="197" y="358"/>
                    </a:lnTo>
                    <a:lnTo>
                      <a:pt x="200" y="358"/>
                    </a:lnTo>
                    <a:lnTo>
                      <a:pt x="204" y="358"/>
                    </a:lnTo>
                    <a:lnTo>
                      <a:pt x="204" y="358"/>
                    </a:lnTo>
                    <a:lnTo>
                      <a:pt x="209" y="357"/>
                    </a:lnTo>
                    <a:lnTo>
                      <a:pt x="216" y="357"/>
                    </a:lnTo>
                    <a:lnTo>
                      <a:pt x="222" y="359"/>
                    </a:lnTo>
                    <a:lnTo>
                      <a:pt x="225" y="360"/>
                    </a:lnTo>
                    <a:lnTo>
                      <a:pt x="227" y="363"/>
                    </a:lnTo>
                    <a:lnTo>
                      <a:pt x="227" y="363"/>
                    </a:lnTo>
                    <a:lnTo>
                      <a:pt x="228" y="370"/>
                    </a:lnTo>
                    <a:lnTo>
                      <a:pt x="229" y="373"/>
                    </a:lnTo>
                    <a:lnTo>
                      <a:pt x="232" y="377"/>
                    </a:lnTo>
                    <a:lnTo>
                      <a:pt x="232" y="377"/>
                    </a:lnTo>
                    <a:lnTo>
                      <a:pt x="239" y="381"/>
                    </a:lnTo>
                    <a:lnTo>
                      <a:pt x="241" y="385"/>
                    </a:lnTo>
                    <a:lnTo>
                      <a:pt x="242" y="388"/>
                    </a:lnTo>
                    <a:lnTo>
                      <a:pt x="242" y="388"/>
                    </a:lnTo>
                    <a:lnTo>
                      <a:pt x="243" y="393"/>
                    </a:lnTo>
                    <a:lnTo>
                      <a:pt x="243" y="398"/>
                    </a:lnTo>
                    <a:lnTo>
                      <a:pt x="242" y="404"/>
                    </a:lnTo>
                    <a:lnTo>
                      <a:pt x="243" y="408"/>
                    </a:lnTo>
                    <a:lnTo>
                      <a:pt x="243" y="408"/>
                    </a:lnTo>
                    <a:lnTo>
                      <a:pt x="245" y="411"/>
                    </a:lnTo>
                    <a:lnTo>
                      <a:pt x="246" y="412"/>
                    </a:lnTo>
                    <a:lnTo>
                      <a:pt x="250" y="414"/>
                    </a:lnTo>
                    <a:lnTo>
                      <a:pt x="255" y="414"/>
                    </a:lnTo>
                    <a:lnTo>
                      <a:pt x="260" y="413"/>
                    </a:lnTo>
                    <a:lnTo>
                      <a:pt x="260" y="413"/>
                    </a:lnTo>
                    <a:lnTo>
                      <a:pt x="265" y="412"/>
                    </a:lnTo>
                    <a:lnTo>
                      <a:pt x="269" y="411"/>
                    </a:lnTo>
                    <a:lnTo>
                      <a:pt x="269" y="411"/>
                    </a:lnTo>
                    <a:lnTo>
                      <a:pt x="274" y="411"/>
                    </a:lnTo>
                    <a:lnTo>
                      <a:pt x="280" y="411"/>
                    </a:lnTo>
                    <a:lnTo>
                      <a:pt x="280" y="411"/>
                    </a:lnTo>
                    <a:lnTo>
                      <a:pt x="284" y="408"/>
                    </a:lnTo>
                    <a:lnTo>
                      <a:pt x="288" y="406"/>
                    </a:lnTo>
                    <a:lnTo>
                      <a:pt x="293" y="401"/>
                    </a:lnTo>
                    <a:lnTo>
                      <a:pt x="296" y="399"/>
                    </a:lnTo>
                    <a:lnTo>
                      <a:pt x="296" y="399"/>
                    </a:lnTo>
                    <a:lnTo>
                      <a:pt x="303" y="397"/>
                    </a:lnTo>
                    <a:lnTo>
                      <a:pt x="309" y="397"/>
                    </a:lnTo>
                    <a:lnTo>
                      <a:pt x="323" y="397"/>
                    </a:lnTo>
                    <a:lnTo>
                      <a:pt x="323" y="397"/>
                    </a:lnTo>
                    <a:lnTo>
                      <a:pt x="329" y="398"/>
                    </a:lnTo>
                    <a:lnTo>
                      <a:pt x="333" y="398"/>
                    </a:lnTo>
                    <a:lnTo>
                      <a:pt x="335" y="400"/>
                    </a:lnTo>
                    <a:lnTo>
                      <a:pt x="335" y="400"/>
                    </a:lnTo>
                    <a:lnTo>
                      <a:pt x="337" y="402"/>
                    </a:lnTo>
                    <a:lnTo>
                      <a:pt x="338" y="405"/>
                    </a:lnTo>
                    <a:lnTo>
                      <a:pt x="341" y="411"/>
                    </a:lnTo>
                    <a:lnTo>
                      <a:pt x="341" y="411"/>
                    </a:lnTo>
                    <a:lnTo>
                      <a:pt x="343" y="413"/>
                    </a:lnTo>
                    <a:lnTo>
                      <a:pt x="347" y="414"/>
                    </a:lnTo>
                    <a:lnTo>
                      <a:pt x="352" y="414"/>
                    </a:lnTo>
                    <a:lnTo>
                      <a:pt x="352" y="414"/>
                    </a:lnTo>
                    <a:lnTo>
                      <a:pt x="358" y="414"/>
                    </a:lnTo>
                    <a:lnTo>
                      <a:pt x="364" y="413"/>
                    </a:lnTo>
                    <a:lnTo>
                      <a:pt x="364" y="413"/>
                    </a:lnTo>
                    <a:lnTo>
                      <a:pt x="368" y="412"/>
                    </a:lnTo>
                    <a:lnTo>
                      <a:pt x="370" y="409"/>
                    </a:lnTo>
                    <a:lnTo>
                      <a:pt x="371" y="407"/>
                    </a:lnTo>
                    <a:lnTo>
                      <a:pt x="372" y="404"/>
                    </a:lnTo>
                    <a:lnTo>
                      <a:pt x="374" y="398"/>
                    </a:lnTo>
                    <a:lnTo>
                      <a:pt x="375" y="394"/>
                    </a:lnTo>
                    <a:lnTo>
                      <a:pt x="376" y="392"/>
                    </a:lnTo>
                    <a:lnTo>
                      <a:pt x="376" y="392"/>
                    </a:lnTo>
                    <a:lnTo>
                      <a:pt x="379" y="388"/>
                    </a:lnTo>
                    <a:lnTo>
                      <a:pt x="384" y="387"/>
                    </a:lnTo>
                    <a:lnTo>
                      <a:pt x="393" y="387"/>
                    </a:lnTo>
                    <a:lnTo>
                      <a:pt x="393" y="387"/>
                    </a:lnTo>
                    <a:lnTo>
                      <a:pt x="404" y="386"/>
                    </a:lnTo>
                    <a:lnTo>
                      <a:pt x="409" y="387"/>
                    </a:lnTo>
                    <a:lnTo>
                      <a:pt x="413" y="388"/>
                    </a:lnTo>
                    <a:lnTo>
                      <a:pt x="413" y="388"/>
                    </a:lnTo>
                    <a:lnTo>
                      <a:pt x="415" y="392"/>
                    </a:lnTo>
                    <a:lnTo>
                      <a:pt x="416" y="394"/>
                    </a:lnTo>
                    <a:lnTo>
                      <a:pt x="417" y="397"/>
                    </a:lnTo>
                    <a:lnTo>
                      <a:pt x="418" y="399"/>
                    </a:lnTo>
                    <a:lnTo>
                      <a:pt x="418" y="399"/>
                    </a:lnTo>
                    <a:lnTo>
                      <a:pt x="423" y="400"/>
                    </a:lnTo>
                    <a:lnTo>
                      <a:pt x="429" y="400"/>
                    </a:lnTo>
                    <a:lnTo>
                      <a:pt x="438" y="397"/>
                    </a:lnTo>
                    <a:lnTo>
                      <a:pt x="438" y="397"/>
                    </a:lnTo>
                    <a:lnTo>
                      <a:pt x="441" y="395"/>
                    </a:lnTo>
                    <a:lnTo>
                      <a:pt x="445" y="392"/>
                    </a:lnTo>
                    <a:lnTo>
                      <a:pt x="446" y="388"/>
                    </a:lnTo>
                    <a:lnTo>
                      <a:pt x="447" y="384"/>
                    </a:lnTo>
                    <a:lnTo>
                      <a:pt x="447" y="384"/>
                    </a:lnTo>
                    <a:lnTo>
                      <a:pt x="449" y="376"/>
                    </a:lnTo>
                    <a:lnTo>
                      <a:pt x="449" y="372"/>
                    </a:lnTo>
                    <a:lnTo>
                      <a:pt x="451" y="368"/>
                    </a:lnTo>
                    <a:lnTo>
                      <a:pt x="451" y="368"/>
                    </a:lnTo>
                    <a:lnTo>
                      <a:pt x="452" y="367"/>
                    </a:lnTo>
                    <a:lnTo>
                      <a:pt x="454" y="367"/>
                    </a:lnTo>
                    <a:lnTo>
                      <a:pt x="458" y="367"/>
                    </a:lnTo>
                    <a:lnTo>
                      <a:pt x="458" y="367"/>
                    </a:lnTo>
                    <a:lnTo>
                      <a:pt x="460" y="367"/>
                    </a:lnTo>
                    <a:lnTo>
                      <a:pt x="463" y="366"/>
                    </a:lnTo>
                    <a:lnTo>
                      <a:pt x="465" y="361"/>
                    </a:lnTo>
                    <a:lnTo>
                      <a:pt x="465" y="357"/>
                    </a:lnTo>
                    <a:lnTo>
                      <a:pt x="466" y="353"/>
                    </a:lnTo>
                    <a:lnTo>
                      <a:pt x="466" y="353"/>
                    </a:lnTo>
                    <a:lnTo>
                      <a:pt x="466" y="349"/>
                    </a:lnTo>
                    <a:lnTo>
                      <a:pt x="466" y="345"/>
                    </a:lnTo>
                    <a:lnTo>
                      <a:pt x="466" y="345"/>
                    </a:lnTo>
                    <a:lnTo>
                      <a:pt x="465" y="342"/>
                    </a:lnTo>
                    <a:lnTo>
                      <a:pt x="464" y="338"/>
                    </a:lnTo>
                    <a:lnTo>
                      <a:pt x="464" y="338"/>
                    </a:lnTo>
                    <a:lnTo>
                      <a:pt x="464" y="337"/>
                    </a:lnTo>
                    <a:lnTo>
                      <a:pt x="463" y="334"/>
                    </a:lnTo>
                    <a:lnTo>
                      <a:pt x="463" y="334"/>
                    </a:lnTo>
                    <a:lnTo>
                      <a:pt x="461" y="332"/>
                    </a:lnTo>
                    <a:lnTo>
                      <a:pt x="459" y="330"/>
                    </a:lnTo>
                    <a:lnTo>
                      <a:pt x="454" y="326"/>
                    </a:lnTo>
                    <a:lnTo>
                      <a:pt x="454" y="326"/>
                    </a:lnTo>
                    <a:lnTo>
                      <a:pt x="451" y="323"/>
                    </a:lnTo>
                    <a:lnTo>
                      <a:pt x="449" y="319"/>
                    </a:lnTo>
                    <a:lnTo>
                      <a:pt x="449" y="319"/>
                    </a:lnTo>
                    <a:lnTo>
                      <a:pt x="449" y="316"/>
                    </a:lnTo>
                    <a:lnTo>
                      <a:pt x="449" y="312"/>
                    </a:lnTo>
                    <a:lnTo>
                      <a:pt x="449" y="312"/>
                    </a:lnTo>
                    <a:lnTo>
                      <a:pt x="447" y="308"/>
                    </a:lnTo>
                    <a:lnTo>
                      <a:pt x="445" y="303"/>
                    </a:lnTo>
                    <a:lnTo>
                      <a:pt x="441" y="295"/>
                    </a:lnTo>
                    <a:lnTo>
                      <a:pt x="441" y="295"/>
                    </a:lnTo>
                    <a:lnTo>
                      <a:pt x="441" y="290"/>
                    </a:lnTo>
                    <a:lnTo>
                      <a:pt x="441" y="286"/>
                    </a:lnTo>
                    <a:lnTo>
                      <a:pt x="441" y="286"/>
                    </a:lnTo>
                    <a:lnTo>
                      <a:pt x="443" y="282"/>
                    </a:lnTo>
                    <a:lnTo>
                      <a:pt x="444" y="279"/>
                    </a:lnTo>
                    <a:lnTo>
                      <a:pt x="444" y="278"/>
                    </a:lnTo>
                    <a:lnTo>
                      <a:pt x="444" y="278"/>
                    </a:lnTo>
                    <a:lnTo>
                      <a:pt x="441" y="270"/>
                    </a:lnTo>
                    <a:lnTo>
                      <a:pt x="441" y="267"/>
                    </a:lnTo>
                    <a:lnTo>
                      <a:pt x="443" y="263"/>
                    </a:lnTo>
                    <a:lnTo>
                      <a:pt x="443" y="263"/>
                    </a:lnTo>
                    <a:lnTo>
                      <a:pt x="445" y="261"/>
                    </a:lnTo>
                    <a:lnTo>
                      <a:pt x="449" y="258"/>
                    </a:lnTo>
                    <a:lnTo>
                      <a:pt x="451" y="256"/>
                    </a:lnTo>
                    <a:lnTo>
                      <a:pt x="452" y="252"/>
                    </a:lnTo>
                    <a:lnTo>
                      <a:pt x="452" y="252"/>
                    </a:lnTo>
                    <a:lnTo>
                      <a:pt x="452" y="248"/>
                    </a:lnTo>
                    <a:lnTo>
                      <a:pt x="451" y="244"/>
                    </a:lnTo>
                    <a:lnTo>
                      <a:pt x="450" y="237"/>
                    </a:lnTo>
                    <a:lnTo>
                      <a:pt x="450" y="237"/>
                    </a:lnTo>
                    <a:lnTo>
                      <a:pt x="450" y="234"/>
                    </a:lnTo>
                    <a:lnTo>
                      <a:pt x="451" y="229"/>
                    </a:lnTo>
                    <a:lnTo>
                      <a:pt x="457" y="223"/>
                    </a:lnTo>
                    <a:lnTo>
                      <a:pt x="463" y="216"/>
                    </a:lnTo>
                    <a:lnTo>
                      <a:pt x="465" y="213"/>
                    </a:lnTo>
                    <a:lnTo>
                      <a:pt x="466" y="208"/>
                    </a:lnTo>
                    <a:lnTo>
                      <a:pt x="466" y="208"/>
                    </a:lnTo>
                    <a:lnTo>
                      <a:pt x="466" y="204"/>
                    </a:lnTo>
                    <a:lnTo>
                      <a:pt x="465" y="200"/>
                    </a:lnTo>
                    <a:lnTo>
                      <a:pt x="463" y="192"/>
                    </a:lnTo>
                    <a:lnTo>
                      <a:pt x="463" y="192"/>
                    </a:lnTo>
                    <a:lnTo>
                      <a:pt x="463" y="187"/>
                    </a:lnTo>
                    <a:lnTo>
                      <a:pt x="464" y="183"/>
                    </a:lnTo>
                    <a:lnTo>
                      <a:pt x="465" y="180"/>
                    </a:lnTo>
                    <a:lnTo>
                      <a:pt x="467" y="176"/>
                    </a:lnTo>
                    <a:lnTo>
                      <a:pt x="467" y="176"/>
                    </a:lnTo>
                    <a:lnTo>
                      <a:pt x="474" y="172"/>
                    </a:lnTo>
                    <a:lnTo>
                      <a:pt x="479" y="169"/>
                    </a:lnTo>
                    <a:lnTo>
                      <a:pt x="483" y="169"/>
                    </a:lnTo>
                    <a:lnTo>
                      <a:pt x="483" y="169"/>
                    </a:lnTo>
                    <a:lnTo>
                      <a:pt x="494" y="168"/>
                    </a:lnTo>
                    <a:lnTo>
                      <a:pt x="500" y="167"/>
                    </a:lnTo>
                    <a:lnTo>
                      <a:pt x="505" y="165"/>
                    </a:lnTo>
                    <a:lnTo>
                      <a:pt x="505" y="165"/>
                    </a:lnTo>
                    <a:lnTo>
                      <a:pt x="509" y="162"/>
                    </a:lnTo>
                    <a:lnTo>
                      <a:pt x="513" y="159"/>
                    </a:lnTo>
                    <a:lnTo>
                      <a:pt x="519" y="150"/>
                    </a:lnTo>
                    <a:lnTo>
                      <a:pt x="519" y="150"/>
                    </a:lnTo>
                    <a:lnTo>
                      <a:pt x="522" y="147"/>
                    </a:lnTo>
                    <a:lnTo>
                      <a:pt x="527" y="143"/>
                    </a:lnTo>
                    <a:lnTo>
                      <a:pt x="532" y="141"/>
                    </a:lnTo>
                    <a:lnTo>
                      <a:pt x="536" y="140"/>
                    </a:lnTo>
                    <a:lnTo>
                      <a:pt x="536" y="140"/>
                    </a:lnTo>
                    <a:lnTo>
                      <a:pt x="540" y="140"/>
                    </a:lnTo>
                    <a:lnTo>
                      <a:pt x="541" y="140"/>
                    </a:lnTo>
                    <a:lnTo>
                      <a:pt x="542" y="139"/>
                    </a:lnTo>
                    <a:lnTo>
                      <a:pt x="542" y="139"/>
                    </a:lnTo>
                    <a:lnTo>
                      <a:pt x="542" y="136"/>
                    </a:lnTo>
                    <a:lnTo>
                      <a:pt x="542" y="134"/>
                    </a:lnTo>
                    <a:lnTo>
                      <a:pt x="542" y="134"/>
                    </a:lnTo>
                    <a:lnTo>
                      <a:pt x="545" y="122"/>
                    </a:lnTo>
                    <a:lnTo>
                      <a:pt x="545" y="122"/>
                    </a:lnTo>
                    <a:lnTo>
                      <a:pt x="547" y="114"/>
                    </a:lnTo>
                    <a:lnTo>
                      <a:pt x="547" y="111"/>
                    </a:lnTo>
                    <a:lnTo>
                      <a:pt x="547" y="107"/>
                    </a:lnTo>
                    <a:lnTo>
                      <a:pt x="547" y="107"/>
                    </a:lnTo>
                    <a:lnTo>
                      <a:pt x="545" y="99"/>
                    </a:lnTo>
                    <a:lnTo>
                      <a:pt x="541" y="92"/>
                    </a:lnTo>
                    <a:lnTo>
                      <a:pt x="541" y="92"/>
                    </a:lnTo>
                    <a:lnTo>
                      <a:pt x="540" y="84"/>
                    </a:lnTo>
                    <a:lnTo>
                      <a:pt x="538" y="77"/>
                    </a:lnTo>
                    <a:lnTo>
                      <a:pt x="538" y="77"/>
                    </a:lnTo>
                    <a:lnTo>
                      <a:pt x="535" y="74"/>
                    </a:lnTo>
                    <a:lnTo>
                      <a:pt x="533" y="73"/>
                    </a:lnTo>
                    <a:lnTo>
                      <a:pt x="529" y="72"/>
                    </a:lnTo>
                    <a:lnTo>
                      <a:pt x="525" y="73"/>
                    </a:lnTo>
                    <a:lnTo>
                      <a:pt x="518" y="74"/>
                    </a:lnTo>
                    <a:lnTo>
                      <a:pt x="511" y="77"/>
                    </a:lnTo>
                    <a:lnTo>
                      <a:pt x="511" y="77"/>
                    </a:lnTo>
                    <a:lnTo>
                      <a:pt x="506" y="77"/>
                    </a:lnTo>
                    <a:lnTo>
                      <a:pt x="501" y="77"/>
                    </a:lnTo>
                    <a:lnTo>
                      <a:pt x="494" y="73"/>
                    </a:lnTo>
                    <a:lnTo>
                      <a:pt x="487" y="68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4" y="59"/>
                    </a:lnTo>
                    <a:lnTo>
                      <a:pt x="466" y="58"/>
                    </a:lnTo>
                    <a:lnTo>
                      <a:pt x="463" y="58"/>
                    </a:lnTo>
                    <a:lnTo>
                      <a:pt x="459" y="59"/>
                    </a:lnTo>
                    <a:lnTo>
                      <a:pt x="457" y="61"/>
                    </a:lnTo>
                    <a:lnTo>
                      <a:pt x="454" y="65"/>
                    </a:lnTo>
                    <a:lnTo>
                      <a:pt x="454" y="65"/>
                    </a:lnTo>
                    <a:lnTo>
                      <a:pt x="453" y="70"/>
                    </a:lnTo>
                    <a:lnTo>
                      <a:pt x="452" y="73"/>
                    </a:lnTo>
                    <a:lnTo>
                      <a:pt x="451" y="78"/>
                    </a:lnTo>
                    <a:lnTo>
                      <a:pt x="450" y="81"/>
                    </a:lnTo>
                    <a:lnTo>
                      <a:pt x="450" y="81"/>
                    </a:lnTo>
                    <a:lnTo>
                      <a:pt x="447" y="85"/>
                    </a:lnTo>
                    <a:lnTo>
                      <a:pt x="445" y="87"/>
                    </a:lnTo>
                    <a:lnTo>
                      <a:pt x="441" y="90"/>
                    </a:lnTo>
                    <a:lnTo>
                      <a:pt x="437" y="91"/>
                    </a:lnTo>
                    <a:lnTo>
                      <a:pt x="437" y="91"/>
                    </a:lnTo>
                    <a:lnTo>
                      <a:pt x="427" y="92"/>
                    </a:lnTo>
                    <a:lnTo>
                      <a:pt x="418" y="92"/>
                    </a:lnTo>
                    <a:lnTo>
                      <a:pt x="418" y="92"/>
                    </a:lnTo>
                    <a:lnTo>
                      <a:pt x="404" y="97"/>
                    </a:lnTo>
                    <a:lnTo>
                      <a:pt x="404" y="97"/>
                    </a:lnTo>
                    <a:lnTo>
                      <a:pt x="396" y="97"/>
                    </a:lnTo>
                    <a:lnTo>
                      <a:pt x="388" y="94"/>
                    </a:lnTo>
                    <a:lnTo>
                      <a:pt x="381" y="91"/>
                    </a:lnTo>
                    <a:lnTo>
                      <a:pt x="374" y="87"/>
                    </a:lnTo>
                    <a:lnTo>
                      <a:pt x="374" y="87"/>
                    </a:lnTo>
                    <a:lnTo>
                      <a:pt x="369" y="81"/>
                    </a:lnTo>
                    <a:lnTo>
                      <a:pt x="364" y="75"/>
                    </a:lnTo>
                    <a:lnTo>
                      <a:pt x="357" y="61"/>
                    </a:lnTo>
                    <a:lnTo>
                      <a:pt x="357" y="61"/>
                    </a:lnTo>
                    <a:lnTo>
                      <a:pt x="355" y="56"/>
                    </a:lnTo>
                    <a:lnTo>
                      <a:pt x="352" y="51"/>
                    </a:lnTo>
                    <a:lnTo>
                      <a:pt x="352" y="51"/>
                    </a:lnTo>
                    <a:lnTo>
                      <a:pt x="352" y="44"/>
                    </a:lnTo>
                    <a:lnTo>
                      <a:pt x="351" y="38"/>
                    </a:lnTo>
                    <a:lnTo>
                      <a:pt x="351" y="38"/>
                    </a:lnTo>
                    <a:lnTo>
                      <a:pt x="350" y="36"/>
                    </a:lnTo>
                    <a:lnTo>
                      <a:pt x="348" y="33"/>
                    </a:lnTo>
                    <a:lnTo>
                      <a:pt x="345" y="31"/>
                    </a:lnTo>
                    <a:lnTo>
                      <a:pt x="342" y="31"/>
                    </a:lnTo>
                    <a:lnTo>
                      <a:pt x="335" y="30"/>
                    </a:lnTo>
                    <a:lnTo>
                      <a:pt x="329" y="30"/>
                    </a:lnTo>
                    <a:lnTo>
                      <a:pt x="329" y="30"/>
                    </a:lnTo>
                    <a:lnTo>
                      <a:pt x="316" y="31"/>
                    </a:lnTo>
                    <a:lnTo>
                      <a:pt x="310" y="31"/>
                    </a:lnTo>
                    <a:lnTo>
                      <a:pt x="306" y="32"/>
                    </a:lnTo>
                    <a:lnTo>
                      <a:pt x="306" y="32"/>
                    </a:lnTo>
                    <a:lnTo>
                      <a:pt x="303" y="34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7" y="45"/>
                    </a:lnTo>
                    <a:lnTo>
                      <a:pt x="296" y="47"/>
                    </a:lnTo>
                    <a:lnTo>
                      <a:pt x="294" y="49"/>
                    </a:lnTo>
                    <a:lnTo>
                      <a:pt x="294" y="49"/>
                    </a:lnTo>
                    <a:lnTo>
                      <a:pt x="289" y="50"/>
                    </a:lnTo>
                    <a:lnTo>
                      <a:pt x="284" y="51"/>
                    </a:lnTo>
                    <a:lnTo>
                      <a:pt x="284" y="51"/>
                    </a:lnTo>
                    <a:lnTo>
                      <a:pt x="280" y="54"/>
                    </a:lnTo>
                    <a:lnTo>
                      <a:pt x="276" y="58"/>
                    </a:lnTo>
                    <a:lnTo>
                      <a:pt x="276" y="58"/>
                    </a:lnTo>
                    <a:lnTo>
                      <a:pt x="272" y="63"/>
                    </a:lnTo>
                    <a:lnTo>
                      <a:pt x="268" y="65"/>
                    </a:lnTo>
                    <a:lnTo>
                      <a:pt x="265" y="67"/>
                    </a:lnTo>
                    <a:lnTo>
                      <a:pt x="259" y="68"/>
                    </a:lnTo>
                    <a:lnTo>
                      <a:pt x="259" y="68"/>
                    </a:lnTo>
                    <a:lnTo>
                      <a:pt x="253" y="68"/>
                    </a:lnTo>
                    <a:lnTo>
                      <a:pt x="248" y="68"/>
                    </a:lnTo>
                    <a:lnTo>
                      <a:pt x="243" y="66"/>
                    </a:lnTo>
                    <a:lnTo>
                      <a:pt x="240" y="63"/>
                    </a:lnTo>
                    <a:lnTo>
                      <a:pt x="240" y="63"/>
                    </a:lnTo>
                    <a:lnTo>
                      <a:pt x="238" y="57"/>
                    </a:lnTo>
                    <a:lnTo>
                      <a:pt x="238" y="52"/>
                    </a:lnTo>
                    <a:lnTo>
                      <a:pt x="239" y="42"/>
                    </a:lnTo>
                    <a:lnTo>
                      <a:pt x="239" y="31"/>
                    </a:lnTo>
                    <a:lnTo>
                      <a:pt x="239" y="26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2" y="10"/>
                    </a:lnTo>
                    <a:lnTo>
                      <a:pt x="227" y="4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1" y="0"/>
                    </a:lnTo>
                    <a:lnTo>
                      <a:pt x="219" y="0"/>
                    </a:lnTo>
                    <a:lnTo>
                      <a:pt x="213" y="3"/>
                    </a:lnTo>
                    <a:lnTo>
                      <a:pt x="208" y="5"/>
                    </a:lnTo>
                    <a:lnTo>
                      <a:pt x="204" y="6"/>
                    </a:lnTo>
                    <a:lnTo>
                      <a:pt x="204" y="6"/>
                    </a:lnTo>
                    <a:lnTo>
                      <a:pt x="193" y="6"/>
                    </a:lnTo>
                    <a:lnTo>
                      <a:pt x="190" y="8"/>
                    </a:lnTo>
                    <a:lnTo>
                      <a:pt x="187" y="10"/>
                    </a:lnTo>
                    <a:lnTo>
                      <a:pt x="186" y="12"/>
                    </a:lnTo>
                    <a:lnTo>
                      <a:pt x="186" y="12"/>
                    </a:lnTo>
                    <a:lnTo>
                      <a:pt x="185" y="18"/>
                    </a:lnTo>
                    <a:lnTo>
                      <a:pt x="186" y="23"/>
                    </a:lnTo>
                    <a:lnTo>
                      <a:pt x="187" y="29"/>
                    </a:lnTo>
                    <a:lnTo>
                      <a:pt x="187" y="33"/>
                    </a:lnTo>
                    <a:lnTo>
                      <a:pt x="187" y="33"/>
                    </a:lnTo>
                    <a:lnTo>
                      <a:pt x="187" y="37"/>
                    </a:lnTo>
                    <a:lnTo>
                      <a:pt x="185" y="39"/>
                    </a:lnTo>
                    <a:lnTo>
                      <a:pt x="181" y="43"/>
                    </a:lnTo>
                    <a:lnTo>
                      <a:pt x="171" y="47"/>
                    </a:lnTo>
                    <a:lnTo>
                      <a:pt x="171" y="47"/>
                    </a:lnTo>
                    <a:lnTo>
                      <a:pt x="167" y="51"/>
                    </a:lnTo>
                    <a:lnTo>
                      <a:pt x="165" y="5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71"/>
                    </a:lnTo>
                    <a:lnTo>
                      <a:pt x="156" y="75"/>
                    </a:lnTo>
                    <a:lnTo>
                      <a:pt x="151" y="79"/>
                    </a:lnTo>
                    <a:lnTo>
                      <a:pt x="146" y="83"/>
                    </a:lnTo>
                    <a:lnTo>
                      <a:pt x="141" y="85"/>
                    </a:lnTo>
                    <a:lnTo>
                      <a:pt x="136" y="87"/>
                    </a:lnTo>
                    <a:lnTo>
                      <a:pt x="130" y="88"/>
                    </a:lnTo>
                    <a:lnTo>
                      <a:pt x="125" y="88"/>
                    </a:lnTo>
                    <a:lnTo>
                      <a:pt x="125" y="88"/>
                    </a:lnTo>
                    <a:lnTo>
                      <a:pt x="103" y="90"/>
                    </a:lnTo>
                    <a:lnTo>
                      <a:pt x="103" y="90"/>
                    </a:lnTo>
                    <a:lnTo>
                      <a:pt x="96" y="90"/>
                    </a:lnTo>
                    <a:lnTo>
                      <a:pt x="90" y="87"/>
                    </a:lnTo>
                    <a:lnTo>
                      <a:pt x="90" y="87"/>
                    </a:lnTo>
                    <a:lnTo>
                      <a:pt x="89" y="88"/>
                    </a:lnTo>
                    <a:lnTo>
                      <a:pt x="89" y="88"/>
                    </a:lnTo>
                    <a:lnTo>
                      <a:pt x="86" y="90"/>
                    </a:lnTo>
                    <a:lnTo>
                      <a:pt x="84" y="90"/>
                    </a:lnTo>
                    <a:lnTo>
                      <a:pt x="84" y="90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1" y="87"/>
                    </a:lnTo>
                    <a:lnTo>
                      <a:pt x="71" y="87"/>
                    </a:lnTo>
                    <a:lnTo>
                      <a:pt x="66" y="86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9" y="85"/>
                    </a:lnTo>
                    <a:lnTo>
                      <a:pt x="55" y="84"/>
                    </a:lnTo>
                    <a:lnTo>
                      <a:pt x="55" y="84"/>
                    </a:lnTo>
                    <a:lnTo>
                      <a:pt x="43" y="86"/>
                    </a:lnTo>
                    <a:lnTo>
                      <a:pt x="43" y="86"/>
                    </a:lnTo>
                    <a:lnTo>
                      <a:pt x="41" y="87"/>
                    </a:lnTo>
                    <a:lnTo>
                      <a:pt x="41" y="90"/>
                    </a:lnTo>
                    <a:lnTo>
                      <a:pt x="41" y="95"/>
                    </a:lnTo>
                    <a:lnTo>
                      <a:pt x="41" y="95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44" y="105"/>
                    </a:lnTo>
                    <a:lnTo>
                      <a:pt x="44" y="105"/>
                    </a:lnTo>
                    <a:lnTo>
                      <a:pt x="45" y="111"/>
                    </a:lnTo>
                    <a:lnTo>
                      <a:pt x="47" y="112"/>
                    </a:lnTo>
                    <a:lnTo>
                      <a:pt x="49" y="113"/>
                    </a:lnTo>
                    <a:lnTo>
                      <a:pt x="49" y="113"/>
                    </a:lnTo>
                    <a:lnTo>
                      <a:pt x="55" y="115"/>
                    </a:lnTo>
                    <a:lnTo>
                      <a:pt x="61" y="119"/>
                    </a:lnTo>
                    <a:lnTo>
                      <a:pt x="65" y="122"/>
                    </a:lnTo>
                    <a:lnTo>
                      <a:pt x="69" y="127"/>
                    </a:lnTo>
                    <a:lnTo>
                      <a:pt x="69" y="127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5" y="136"/>
                    </a:lnTo>
                    <a:lnTo>
                      <a:pt x="75" y="136"/>
                    </a:lnTo>
                    <a:lnTo>
                      <a:pt x="76" y="139"/>
                    </a:lnTo>
                    <a:lnTo>
                      <a:pt x="76" y="141"/>
                    </a:lnTo>
                    <a:lnTo>
                      <a:pt x="76" y="141"/>
                    </a:lnTo>
                    <a:lnTo>
                      <a:pt x="78" y="148"/>
                    </a:lnTo>
                    <a:lnTo>
                      <a:pt x="78" y="148"/>
                    </a:lnTo>
                    <a:lnTo>
                      <a:pt x="78" y="153"/>
                    </a:lnTo>
                    <a:lnTo>
                      <a:pt x="78" y="153"/>
                    </a:lnTo>
                    <a:lnTo>
                      <a:pt x="81" y="159"/>
                    </a:lnTo>
                    <a:lnTo>
                      <a:pt x="81" y="159"/>
                    </a:lnTo>
                    <a:lnTo>
                      <a:pt x="81" y="165"/>
                    </a:lnTo>
                    <a:lnTo>
                      <a:pt x="81" y="170"/>
                    </a:lnTo>
                    <a:lnTo>
                      <a:pt x="81" y="170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9"/>
                    </a:lnTo>
                    <a:lnTo>
                      <a:pt x="79" y="193"/>
                    </a:lnTo>
                    <a:lnTo>
                      <a:pt x="76" y="199"/>
                    </a:lnTo>
                    <a:lnTo>
                      <a:pt x="76" y="199"/>
                    </a:lnTo>
                    <a:lnTo>
                      <a:pt x="74" y="206"/>
                    </a:lnTo>
                    <a:lnTo>
                      <a:pt x="69" y="213"/>
                    </a:lnTo>
                    <a:lnTo>
                      <a:pt x="69" y="213"/>
                    </a:lnTo>
                    <a:lnTo>
                      <a:pt x="64" y="218"/>
                    </a:lnTo>
                    <a:lnTo>
                      <a:pt x="58" y="223"/>
                    </a:lnTo>
                    <a:lnTo>
                      <a:pt x="58" y="223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44" y="229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33" y="230"/>
                    </a:lnTo>
                    <a:lnTo>
                      <a:pt x="33" y="230"/>
                    </a:lnTo>
                    <a:lnTo>
                      <a:pt x="28" y="233"/>
                    </a:lnTo>
                    <a:lnTo>
                      <a:pt x="24" y="234"/>
                    </a:lnTo>
                    <a:lnTo>
                      <a:pt x="22" y="235"/>
                    </a:lnTo>
                    <a:lnTo>
                      <a:pt x="22" y="235"/>
                    </a:lnTo>
                    <a:lnTo>
                      <a:pt x="22" y="237"/>
                    </a:lnTo>
                    <a:lnTo>
                      <a:pt x="21" y="241"/>
                    </a:lnTo>
                    <a:lnTo>
                      <a:pt x="21" y="241"/>
                    </a:lnTo>
                    <a:lnTo>
                      <a:pt x="21" y="245"/>
                    </a:lnTo>
                    <a:lnTo>
                      <a:pt x="21" y="245"/>
                    </a:lnTo>
                    <a:lnTo>
                      <a:pt x="20" y="251"/>
                    </a:lnTo>
                    <a:lnTo>
                      <a:pt x="18" y="257"/>
                    </a:lnTo>
                    <a:lnTo>
                      <a:pt x="18" y="257"/>
                    </a:lnTo>
                    <a:lnTo>
                      <a:pt x="17" y="261"/>
                    </a:lnTo>
                    <a:lnTo>
                      <a:pt x="18" y="263"/>
                    </a:lnTo>
                    <a:lnTo>
                      <a:pt x="18" y="263"/>
                    </a:lnTo>
                    <a:lnTo>
                      <a:pt x="21" y="269"/>
                    </a:lnTo>
                    <a:lnTo>
                      <a:pt x="21" y="269"/>
                    </a:lnTo>
                    <a:lnTo>
                      <a:pt x="23" y="274"/>
                    </a:lnTo>
                    <a:lnTo>
                      <a:pt x="23" y="279"/>
                    </a:lnTo>
                    <a:lnTo>
                      <a:pt x="23" y="279"/>
                    </a:lnTo>
                    <a:lnTo>
                      <a:pt x="22" y="291"/>
                    </a:lnTo>
                    <a:lnTo>
                      <a:pt x="22" y="291"/>
                    </a:lnTo>
                    <a:lnTo>
                      <a:pt x="21" y="299"/>
                    </a:lnTo>
                    <a:lnTo>
                      <a:pt x="21" y="299"/>
                    </a:lnTo>
                    <a:lnTo>
                      <a:pt x="20" y="302"/>
                    </a:lnTo>
                    <a:lnTo>
                      <a:pt x="18" y="302"/>
                    </a:lnTo>
                    <a:lnTo>
                      <a:pt x="14" y="302"/>
                    </a:lnTo>
                    <a:lnTo>
                      <a:pt x="14" y="302"/>
                    </a:lnTo>
                    <a:lnTo>
                      <a:pt x="10" y="303"/>
                    </a:lnTo>
                    <a:lnTo>
                      <a:pt x="10" y="303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3" y="305"/>
                    </a:lnTo>
                    <a:lnTo>
                      <a:pt x="2" y="309"/>
                    </a:lnTo>
                    <a:lnTo>
                      <a:pt x="2" y="30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1" y="324"/>
                    </a:lnTo>
                    <a:lnTo>
                      <a:pt x="1" y="330"/>
                    </a:lnTo>
                    <a:lnTo>
                      <a:pt x="1" y="330"/>
                    </a:lnTo>
                    <a:lnTo>
                      <a:pt x="1" y="336"/>
                    </a:lnTo>
                    <a:lnTo>
                      <a:pt x="1" y="336"/>
                    </a:lnTo>
                    <a:lnTo>
                      <a:pt x="2" y="338"/>
                    </a:lnTo>
                    <a:lnTo>
                      <a:pt x="3" y="340"/>
                    </a:lnTo>
                    <a:lnTo>
                      <a:pt x="3" y="340"/>
                    </a:lnTo>
                    <a:lnTo>
                      <a:pt x="4" y="344"/>
                    </a:lnTo>
                    <a:lnTo>
                      <a:pt x="4" y="347"/>
                    </a:lnTo>
                    <a:lnTo>
                      <a:pt x="4" y="347"/>
                    </a:lnTo>
                    <a:lnTo>
                      <a:pt x="9" y="347"/>
                    </a:lnTo>
                    <a:lnTo>
                      <a:pt x="9" y="347"/>
                    </a:lnTo>
                    <a:lnTo>
                      <a:pt x="15" y="349"/>
                    </a:lnTo>
                    <a:lnTo>
                      <a:pt x="21" y="351"/>
                    </a:lnTo>
                    <a:lnTo>
                      <a:pt x="21" y="35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09" name="Freeform 10"/>
              <p:cNvSpPr>
                <a:spLocks noEditPoints="1"/>
              </p:cNvSpPr>
              <p:nvPr/>
            </p:nvSpPr>
            <p:spPr bwMode="auto">
              <a:xfrm>
                <a:off x="611560" y="4637007"/>
                <a:ext cx="1788226" cy="1475998"/>
              </a:xfrm>
              <a:custGeom>
                <a:avLst/>
                <a:gdLst/>
                <a:ahLst/>
                <a:cxnLst>
                  <a:cxn ang="0">
                    <a:pos x="750" y="280"/>
                  </a:cxn>
                  <a:cxn ang="0">
                    <a:pos x="736" y="239"/>
                  </a:cxn>
                  <a:cxn ang="0">
                    <a:pos x="712" y="187"/>
                  </a:cxn>
                  <a:cxn ang="0">
                    <a:pos x="685" y="154"/>
                  </a:cxn>
                  <a:cxn ang="0">
                    <a:pos x="662" y="86"/>
                  </a:cxn>
                  <a:cxn ang="0">
                    <a:pos x="642" y="68"/>
                  </a:cxn>
                  <a:cxn ang="0">
                    <a:pos x="599" y="69"/>
                  </a:cxn>
                  <a:cxn ang="0">
                    <a:pos x="563" y="76"/>
                  </a:cxn>
                  <a:cxn ang="0">
                    <a:pos x="509" y="79"/>
                  </a:cxn>
                  <a:cxn ang="0">
                    <a:pos x="468" y="79"/>
                  </a:cxn>
                  <a:cxn ang="0">
                    <a:pos x="450" y="31"/>
                  </a:cxn>
                  <a:cxn ang="0">
                    <a:pos x="391" y="0"/>
                  </a:cxn>
                  <a:cxn ang="0">
                    <a:pos x="348" y="43"/>
                  </a:cxn>
                  <a:cxn ang="0">
                    <a:pos x="301" y="70"/>
                  </a:cxn>
                  <a:cxn ang="0">
                    <a:pos x="246" y="22"/>
                  </a:cxn>
                  <a:cxn ang="0">
                    <a:pos x="214" y="41"/>
                  </a:cxn>
                  <a:cxn ang="0">
                    <a:pos x="185" y="100"/>
                  </a:cxn>
                  <a:cxn ang="0">
                    <a:pos x="187" y="132"/>
                  </a:cxn>
                  <a:cxn ang="0">
                    <a:pos x="152" y="145"/>
                  </a:cxn>
                  <a:cxn ang="0">
                    <a:pos x="119" y="134"/>
                  </a:cxn>
                  <a:cxn ang="0">
                    <a:pos x="88" y="145"/>
                  </a:cxn>
                  <a:cxn ang="0">
                    <a:pos x="66" y="182"/>
                  </a:cxn>
                  <a:cxn ang="0">
                    <a:pos x="102" y="206"/>
                  </a:cxn>
                  <a:cxn ang="0">
                    <a:pos x="81" y="242"/>
                  </a:cxn>
                  <a:cxn ang="0">
                    <a:pos x="54" y="274"/>
                  </a:cxn>
                  <a:cxn ang="0">
                    <a:pos x="44" y="302"/>
                  </a:cxn>
                  <a:cxn ang="0">
                    <a:pos x="24" y="334"/>
                  </a:cxn>
                  <a:cxn ang="0">
                    <a:pos x="35" y="369"/>
                  </a:cxn>
                  <a:cxn ang="0">
                    <a:pos x="34" y="393"/>
                  </a:cxn>
                  <a:cxn ang="0">
                    <a:pos x="41" y="420"/>
                  </a:cxn>
                  <a:cxn ang="0">
                    <a:pos x="81" y="425"/>
                  </a:cxn>
                  <a:cxn ang="0">
                    <a:pos x="55" y="465"/>
                  </a:cxn>
                  <a:cxn ang="0">
                    <a:pos x="24" y="532"/>
                  </a:cxn>
                  <a:cxn ang="0">
                    <a:pos x="1" y="580"/>
                  </a:cxn>
                  <a:cxn ang="0">
                    <a:pos x="42" y="623"/>
                  </a:cxn>
                  <a:cxn ang="0">
                    <a:pos x="110" y="583"/>
                  </a:cxn>
                  <a:cxn ang="0">
                    <a:pos x="146" y="582"/>
                  </a:cxn>
                  <a:cxn ang="0">
                    <a:pos x="131" y="539"/>
                  </a:cxn>
                  <a:cxn ang="0">
                    <a:pos x="168" y="529"/>
                  </a:cxn>
                  <a:cxn ang="0">
                    <a:pos x="216" y="504"/>
                  </a:cxn>
                  <a:cxn ang="0">
                    <a:pos x="241" y="524"/>
                  </a:cxn>
                  <a:cxn ang="0">
                    <a:pos x="280" y="549"/>
                  </a:cxn>
                  <a:cxn ang="0">
                    <a:pos x="325" y="554"/>
                  </a:cxn>
                  <a:cxn ang="0">
                    <a:pos x="374" y="555"/>
                  </a:cxn>
                  <a:cxn ang="0">
                    <a:pos x="439" y="550"/>
                  </a:cxn>
                  <a:cxn ang="0">
                    <a:pos x="473" y="563"/>
                  </a:cxn>
                  <a:cxn ang="0">
                    <a:pos x="498" y="529"/>
                  </a:cxn>
                  <a:cxn ang="0">
                    <a:pos x="521" y="509"/>
                  </a:cxn>
                  <a:cxn ang="0">
                    <a:pos x="559" y="490"/>
                  </a:cxn>
                  <a:cxn ang="0">
                    <a:pos x="593" y="474"/>
                  </a:cxn>
                  <a:cxn ang="0">
                    <a:pos x="624" y="499"/>
                  </a:cxn>
                  <a:cxn ang="0">
                    <a:pos x="644" y="484"/>
                  </a:cxn>
                  <a:cxn ang="0">
                    <a:pos x="652" y="452"/>
                  </a:cxn>
                  <a:cxn ang="0">
                    <a:pos x="642" y="400"/>
                  </a:cxn>
                  <a:cxn ang="0">
                    <a:pos x="693" y="403"/>
                  </a:cxn>
                  <a:cxn ang="0">
                    <a:pos x="731" y="405"/>
                  </a:cxn>
                  <a:cxn ang="0">
                    <a:pos x="743" y="363"/>
                  </a:cxn>
                  <a:cxn ang="0">
                    <a:pos x="439" y="165"/>
                  </a:cxn>
                  <a:cxn ang="0">
                    <a:pos x="372" y="204"/>
                  </a:cxn>
                  <a:cxn ang="0">
                    <a:pos x="318" y="164"/>
                  </a:cxn>
                  <a:cxn ang="0">
                    <a:pos x="336" y="105"/>
                  </a:cxn>
                  <a:cxn ang="0">
                    <a:pos x="391" y="100"/>
                  </a:cxn>
                  <a:cxn ang="0">
                    <a:pos x="441" y="129"/>
                  </a:cxn>
                </a:cxnLst>
                <a:rect l="0" t="0" r="r" b="b"/>
                <a:pathLst>
                  <a:path w="756" h="624">
                    <a:moveTo>
                      <a:pt x="754" y="330"/>
                    </a:moveTo>
                    <a:lnTo>
                      <a:pt x="754" y="330"/>
                    </a:lnTo>
                    <a:lnTo>
                      <a:pt x="756" y="325"/>
                    </a:lnTo>
                    <a:lnTo>
                      <a:pt x="756" y="321"/>
                    </a:lnTo>
                    <a:lnTo>
                      <a:pt x="756" y="321"/>
                    </a:lnTo>
                    <a:lnTo>
                      <a:pt x="754" y="315"/>
                    </a:lnTo>
                    <a:lnTo>
                      <a:pt x="753" y="308"/>
                    </a:lnTo>
                    <a:lnTo>
                      <a:pt x="753" y="308"/>
                    </a:lnTo>
                    <a:lnTo>
                      <a:pt x="753" y="301"/>
                    </a:lnTo>
                    <a:lnTo>
                      <a:pt x="753" y="293"/>
                    </a:lnTo>
                    <a:lnTo>
                      <a:pt x="753" y="293"/>
                    </a:lnTo>
                    <a:lnTo>
                      <a:pt x="752" y="287"/>
                    </a:lnTo>
                    <a:lnTo>
                      <a:pt x="750" y="280"/>
                    </a:lnTo>
                    <a:lnTo>
                      <a:pt x="750" y="280"/>
                    </a:lnTo>
                    <a:lnTo>
                      <a:pt x="747" y="277"/>
                    </a:lnTo>
                    <a:lnTo>
                      <a:pt x="745" y="275"/>
                    </a:lnTo>
                    <a:lnTo>
                      <a:pt x="743" y="273"/>
                    </a:lnTo>
                    <a:lnTo>
                      <a:pt x="740" y="269"/>
                    </a:lnTo>
                    <a:lnTo>
                      <a:pt x="740" y="269"/>
                    </a:lnTo>
                    <a:lnTo>
                      <a:pt x="739" y="266"/>
                    </a:lnTo>
                    <a:lnTo>
                      <a:pt x="739" y="262"/>
                    </a:lnTo>
                    <a:lnTo>
                      <a:pt x="739" y="259"/>
                    </a:lnTo>
                    <a:lnTo>
                      <a:pt x="738" y="255"/>
                    </a:lnTo>
                    <a:lnTo>
                      <a:pt x="738" y="255"/>
                    </a:lnTo>
                    <a:lnTo>
                      <a:pt x="737" y="252"/>
                    </a:lnTo>
                    <a:lnTo>
                      <a:pt x="736" y="247"/>
                    </a:lnTo>
                    <a:lnTo>
                      <a:pt x="736" y="247"/>
                    </a:lnTo>
                    <a:lnTo>
                      <a:pt x="736" y="239"/>
                    </a:lnTo>
                    <a:lnTo>
                      <a:pt x="736" y="239"/>
                    </a:lnTo>
                    <a:lnTo>
                      <a:pt x="734" y="233"/>
                    </a:lnTo>
                    <a:lnTo>
                      <a:pt x="733" y="227"/>
                    </a:lnTo>
                    <a:lnTo>
                      <a:pt x="733" y="227"/>
                    </a:lnTo>
                    <a:lnTo>
                      <a:pt x="733" y="220"/>
                    </a:lnTo>
                    <a:lnTo>
                      <a:pt x="733" y="214"/>
                    </a:lnTo>
                    <a:lnTo>
                      <a:pt x="733" y="214"/>
                    </a:lnTo>
                    <a:lnTo>
                      <a:pt x="732" y="205"/>
                    </a:lnTo>
                    <a:lnTo>
                      <a:pt x="730" y="201"/>
                    </a:lnTo>
                    <a:lnTo>
                      <a:pt x="729" y="197"/>
                    </a:lnTo>
                    <a:lnTo>
                      <a:pt x="729" y="197"/>
                    </a:lnTo>
                    <a:lnTo>
                      <a:pt x="725" y="193"/>
                    </a:lnTo>
                    <a:lnTo>
                      <a:pt x="722" y="191"/>
                    </a:lnTo>
                    <a:lnTo>
                      <a:pt x="712" y="187"/>
                    </a:lnTo>
                    <a:lnTo>
                      <a:pt x="712" y="187"/>
                    </a:lnTo>
                    <a:lnTo>
                      <a:pt x="708" y="185"/>
                    </a:lnTo>
                    <a:lnTo>
                      <a:pt x="705" y="182"/>
                    </a:lnTo>
                    <a:lnTo>
                      <a:pt x="704" y="180"/>
                    </a:lnTo>
                    <a:lnTo>
                      <a:pt x="704" y="180"/>
                    </a:lnTo>
                    <a:lnTo>
                      <a:pt x="700" y="171"/>
                    </a:lnTo>
                    <a:lnTo>
                      <a:pt x="698" y="166"/>
                    </a:lnTo>
                    <a:lnTo>
                      <a:pt x="695" y="163"/>
                    </a:lnTo>
                    <a:lnTo>
                      <a:pt x="695" y="163"/>
                    </a:lnTo>
                    <a:lnTo>
                      <a:pt x="691" y="161"/>
                    </a:lnTo>
                    <a:lnTo>
                      <a:pt x="689" y="159"/>
                    </a:lnTo>
                    <a:lnTo>
                      <a:pt x="689" y="159"/>
                    </a:lnTo>
                    <a:lnTo>
                      <a:pt x="685" y="154"/>
                    </a:lnTo>
                    <a:lnTo>
                      <a:pt x="685" y="154"/>
                    </a:lnTo>
                    <a:lnTo>
                      <a:pt x="683" y="147"/>
                    </a:lnTo>
                    <a:lnTo>
                      <a:pt x="682" y="139"/>
                    </a:lnTo>
                    <a:lnTo>
                      <a:pt x="682" y="124"/>
                    </a:lnTo>
                    <a:lnTo>
                      <a:pt x="682" y="124"/>
                    </a:lnTo>
                    <a:lnTo>
                      <a:pt x="681" y="105"/>
                    </a:lnTo>
                    <a:lnTo>
                      <a:pt x="681" y="105"/>
                    </a:lnTo>
                    <a:lnTo>
                      <a:pt x="679" y="99"/>
                    </a:lnTo>
                    <a:lnTo>
                      <a:pt x="678" y="95"/>
                    </a:lnTo>
                    <a:lnTo>
                      <a:pt x="676" y="90"/>
                    </a:lnTo>
                    <a:lnTo>
                      <a:pt x="674" y="88"/>
                    </a:lnTo>
                    <a:lnTo>
                      <a:pt x="671" y="86"/>
                    </a:lnTo>
                    <a:lnTo>
                      <a:pt x="671" y="86"/>
                    </a:lnTo>
                    <a:lnTo>
                      <a:pt x="666" y="86"/>
                    </a:lnTo>
                    <a:lnTo>
                      <a:pt x="662" y="86"/>
                    </a:lnTo>
                    <a:lnTo>
                      <a:pt x="657" y="85"/>
                    </a:lnTo>
                    <a:lnTo>
                      <a:pt x="656" y="84"/>
                    </a:lnTo>
                    <a:lnTo>
                      <a:pt x="655" y="82"/>
                    </a:lnTo>
                    <a:lnTo>
                      <a:pt x="655" y="82"/>
                    </a:lnTo>
                    <a:lnTo>
                      <a:pt x="655" y="77"/>
                    </a:lnTo>
                    <a:lnTo>
                      <a:pt x="656" y="72"/>
                    </a:lnTo>
                    <a:lnTo>
                      <a:pt x="656" y="72"/>
                    </a:lnTo>
                    <a:lnTo>
                      <a:pt x="655" y="70"/>
                    </a:lnTo>
                    <a:lnTo>
                      <a:pt x="655" y="70"/>
                    </a:lnTo>
                    <a:lnTo>
                      <a:pt x="649" y="71"/>
                    </a:lnTo>
                    <a:lnTo>
                      <a:pt x="647" y="70"/>
                    </a:lnTo>
                    <a:lnTo>
                      <a:pt x="643" y="70"/>
                    </a:lnTo>
                    <a:lnTo>
                      <a:pt x="643" y="70"/>
                    </a:lnTo>
                    <a:lnTo>
                      <a:pt x="642" y="68"/>
                    </a:lnTo>
                    <a:lnTo>
                      <a:pt x="641" y="65"/>
                    </a:lnTo>
                    <a:lnTo>
                      <a:pt x="640" y="63"/>
                    </a:lnTo>
                    <a:lnTo>
                      <a:pt x="638" y="59"/>
                    </a:lnTo>
                    <a:lnTo>
                      <a:pt x="638" y="59"/>
                    </a:lnTo>
                    <a:lnTo>
                      <a:pt x="634" y="58"/>
                    </a:lnTo>
                    <a:lnTo>
                      <a:pt x="629" y="57"/>
                    </a:lnTo>
                    <a:lnTo>
                      <a:pt x="618" y="58"/>
                    </a:lnTo>
                    <a:lnTo>
                      <a:pt x="618" y="58"/>
                    </a:lnTo>
                    <a:lnTo>
                      <a:pt x="609" y="58"/>
                    </a:lnTo>
                    <a:lnTo>
                      <a:pt x="604" y="59"/>
                    </a:lnTo>
                    <a:lnTo>
                      <a:pt x="601" y="63"/>
                    </a:lnTo>
                    <a:lnTo>
                      <a:pt x="601" y="63"/>
                    </a:lnTo>
                    <a:lnTo>
                      <a:pt x="600" y="65"/>
                    </a:lnTo>
                    <a:lnTo>
                      <a:pt x="599" y="69"/>
                    </a:lnTo>
                    <a:lnTo>
                      <a:pt x="597" y="75"/>
                    </a:lnTo>
                    <a:lnTo>
                      <a:pt x="596" y="78"/>
                    </a:lnTo>
                    <a:lnTo>
                      <a:pt x="595" y="80"/>
                    </a:lnTo>
                    <a:lnTo>
                      <a:pt x="593" y="83"/>
                    </a:lnTo>
                    <a:lnTo>
                      <a:pt x="589" y="84"/>
                    </a:lnTo>
                    <a:lnTo>
                      <a:pt x="589" y="84"/>
                    </a:lnTo>
                    <a:lnTo>
                      <a:pt x="583" y="85"/>
                    </a:lnTo>
                    <a:lnTo>
                      <a:pt x="577" y="85"/>
                    </a:lnTo>
                    <a:lnTo>
                      <a:pt x="577" y="85"/>
                    </a:lnTo>
                    <a:lnTo>
                      <a:pt x="572" y="85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66" y="82"/>
                    </a:lnTo>
                    <a:lnTo>
                      <a:pt x="563" y="76"/>
                    </a:lnTo>
                    <a:lnTo>
                      <a:pt x="562" y="73"/>
                    </a:lnTo>
                    <a:lnTo>
                      <a:pt x="560" y="71"/>
                    </a:lnTo>
                    <a:lnTo>
                      <a:pt x="560" y="71"/>
                    </a:lnTo>
                    <a:lnTo>
                      <a:pt x="558" y="69"/>
                    </a:lnTo>
                    <a:lnTo>
                      <a:pt x="554" y="69"/>
                    </a:lnTo>
                    <a:lnTo>
                      <a:pt x="548" y="68"/>
                    </a:lnTo>
                    <a:lnTo>
                      <a:pt x="548" y="68"/>
                    </a:lnTo>
                    <a:lnTo>
                      <a:pt x="534" y="68"/>
                    </a:lnTo>
                    <a:lnTo>
                      <a:pt x="528" y="68"/>
                    </a:lnTo>
                    <a:lnTo>
                      <a:pt x="521" y="70"/>
                    </a:lnTo>
                    <a:lnTo>
                      <a:pt x="521" y="70"/>
                    </a:lnTo>
                    <a:lnTo>
                      <a:pt x="518" y="72"/>
                    </a:lnTo>
                    <a:lnTo>
                      <a:pt x="513" y="77"/>
                    </a:lnTo>
                    <a:lnTo>
                      <a:pt x="509" y="79"/>
                    </a:lnTo>
                    <a:lnTo>
                      <a:pt x="505" y="82"/>
                    </a:lnTo>
                    <a:lnTo>
                      <a:pt x="505" y="82"/>
                    </a:lnTo>
                    <a:lnTo>
                      <a:pt x="499" y="82"/>
                    </a:lnTo>
                    <a:lnTo>
                      <a:pt x="494" y="82"/>
                    </a:lnTo>
                    <a:lnTo>
                      <a:pt x="494" y="82"/>
                    </a:lnTo>
                    <a:lnTo>
                      <a:pt x="490" y="83"/>
                    </a:lnTo>
                    <a:lnTo>
                      <a:pt x="485" y="84"/>
                    </a:lnTo>
                    <a:lnTo>
                      <a:pt x="485" y="84"/>
                    </a:lnTo>
                    <a:lnTo>
                      <a:pt x="480" y="85"/>
                    </a:lnTo>
                    <a:lnTo>
                      <a:pt x="475" y="85"/>
                    </a:lnTo>
                    <a:lnTo>
                      <a:pt x="471" y="83"/>
                    </a:lnTo>
                    <a:lnTo>
                      <a:pt x="470" y="82"/>
                    </a:lnTo>
                    <a:lnTo>
                      <a:pt x="468" y="79"/>
                    </a:lnTo>
                    <a:lnTo>
                      <a:pt x="468" y="79"/>
                    </a:lnTo>
                    <a:lnTo>
                      <a:pt x="467" y="75"/>
                    </a:lnTo>
                    <a:lnTo>
                      <a:pt x="468" y="69"/>
                    </a:lnTo>
                    <a:lnTo>
                      <a:pt x="468" y="64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6" y="56"/>
                    </a:lnTo>
                    <a:lnTo>
                      <a:pt x="464" y="52"/>
                    </a:lnTo>
                    <a:lnTo>
                      <a:pt x="457" y="48"/>
                    </a:lnTo>
                    <a:lnTo>
                      <a:pt x="457" y="48"/>
                    </a:lnTo>
                    <a:lnTo>
                      <a:pt x="454" y="44"/>
                    </a:lnTo>
                    <a:lnTo>
                      <a:pt x="453" y="41"/>
                    </a:lnTo>
                    <a:lnTo>
                      <a:pt x="452" y="34"/>
                    </a:lnTo>
                    <a:lnTo>
                      <a:pt x="452" y="34"/>
                    </a:lnTo>
                    <a:lnTo>
                      <a:pt x="450" y="31"/>
                    </a:lnTo>
                    <a:lnTo>
                      <a:pt x="447" y="30"/>
                    </a:lnTo>
                    <a:lnTo>
                      <a:pt x="441" y="28"/>
                    </a:lnTo>
                    <a:lnTo>
                      <a:pt x="434" y="28"/>
                    </a:lnTo>
                    <a:lnTo>
                      <a:pt x="429" y="29"/>
                    </a:lnTo>
                    <a:lnTo>
                      <a:pt x="429" y="29"/>
                    </a:lnTo>
                    <a:lnTo>
                      <a:pt x="425" y="29"/>
                    </a:lnTo>
                    <a:lnTo>
                      <a:pt x="422" y="29"/>
                    </a:lnTo>
                    <a:lnTo>
                      <a:pt x="416" y="25"/>
                    </a:lnTo>
                    <a:lnTo>
                      <a:pt x="410" y="21"/>
                    </a:lnTo>
                    <a:lnTo>
                      <a:pt x="405" y="15"/>
                    </a:lnTo>
                    <a:lnTo>
                      <a:pt x="405" y="15"/>
                    </a:lnTo>
                    <a:lnTo>
                      <a:pt x="398" y="4"/>
                    </a:lnTo>
                    <a:lnTo>
                      <a:pt x="395" y="1"/>
                    </a:lnTo>
                    <a:lnTo>
                      <a:pt x="391" y="0"/>
                    </a:lnTo>
                    <a:lnTo>
                      <a:pt x="388" y="0"/>
                    </a:lnTo>
                    <a:lnTo>
                      <a:pt x="388" y="0"/>
                    </a:lnTo>
                    <a:lnTo>
                      <a:pt x="382" y="0"/>
                    </a:lnTo>
                    <a:lnTo>
                      <a:pt x="376" y="0"/>
                    </a:lnTo>
                    <a:lnTo>
                      <a:pt x="365" y="4"/>
                    </a:lnTo>
                    <a:lnTo>
                      <a:pt x="365" y="4"/>
                    </a:lnTo>
                    <a:lnTo>
                      <a:pt x="359" y="7"/>
                    </a:lnTo>
                    <a:lnTo>
                      <a:pt x="357" y="11"/>
                    </a:lnTo>
                    <a:lnTo>
                      <a:pt x="356" y="16"/>
                    </a:lnTo>
                    <a:lnTo>
                      <a:pt x="355" y="22"/>
                    </a:lnTo>
                    <a:lnTo>
                      <a:pt x="355" y="22"/>
                    </a:lnTo>
                    <a:lnTo>
                      <a:pt x="352" y="32"/>
                    </a:lnTo>
                    <a:lnTo>
                      <a:pt x="351" y="38"/>
                    </a:lnTo>
                    <a:lnTo>
                      <a:pt x="348" y="43"/>
                    </a:lnTo>
                    <a:lnTo>
                      <a:pt x="348" y="43"/>
                    </a:lnTo>
                    <a:lnTo>
                      <a:pt x="342" y="47"/>
                    </a:lnTo>
                    <a:lnTo>
                      <a:pt x="336" y="48"/>
                    </a:lnTo>
                    <a:lnTo>
                      <a:pt x="324" y="50"/>
                    </a:lnTo>
                    <a:lnTo>
                      <a:pt x="324" y="50"/>
                    </a:lnTo>
                    <a:lnTo>
                      <a:pt x="322" y="52"/>
                    </a:lnTo>
                    <a:lnTo>
                      <a:pt x="320" y="54"/>
                    </a:lnTo>
                    <a:lnTo>
                      <a:pt x="316" y="59"/>
                    </a:lnTo>
                    <a:lnTo>
                      <a:pt x="313" y="64"/>
                    </a:lnTo>
                    <a:lnTo>
                      <a:pt x="310" y="66"/>
                    </a:lnTo>
                    <a:lnTo>
                      <a:pt x="307" y="69"/>
                    </a:lnTo>
                    <a:lnTo>
                      <a:pt x="307" y="69"/>
                    </a:lnTo>
                    <a:lnTo>
                      <a:pt x="304" y="69"/>
                    </a:lnTo>
                    <a:lnTo>
                      <a:pt x="301" y="70"/>
                    </a:lnTo>
                    <a:lnTo>
                      <a:pt x="295" y="69"/>
                    </a:lnTo>
                    <a:lnTo>
                      <a:pt x="289" y="68"/>
                    </a:lnTo>
                    <a:lnTo>
                      <a:pt x="282" y="66"/>
                    </a:lnTo>
                    <a:lnTo>
                      <a:pt x="282" y="66"/>
                    </a:lnTo>
                    <a:lnTo>
                      <a:pt x="275" y="66"/>
                    </a:lnTo>
                    <a:lnTo>
                      <a:pt x="270" y="65"/>
                    </a:lnTo>
                    <a:lnTo>
                      <a:pt x="268" y="63"/>
                    </a:lnTo>
                    <a:lnTo>
                      <a:pt x="267" y="61"/>
                    </a:lnTo>
                    <a:lnTo>
                      <a:pt x="266" y="54"/>
                    </a:lnTo>
                    <a:lnTo>
                      <a:pt x="266" y="54"/>
                    </a:lnTo>
                    <a:lnTo>
                      <a:pt x="262" y="44"/>
                    </a:lnTo>
                    <a:lnTo>
                      <a:pt x="259" y="36"/>
                    </a:lnTo>
                    <a:lnTo>
                      <a:pt x="252" y="29"/>
                    </a:lnTo>
                    <a:lnTo>
                      <a:pt x="246" y="22"/>
                    </a:lnTo>
                    <a:lnTo>
                      <a:pt x="246" y="22"/>
                    </a:lnTo>
                    <a:lnTo>
                      <a:pt x="240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29" y="18"/>
                    </a:lnTo>
                    <a:lnTo>
                      <a:pt x="229" y="18"/>
                    </a:lnTo>
                    <a:lnTo>
                      <a:pt x="228" y="22"/>
                    </a:lnTo>
                    <a:lnTo>
                      <a:pt x="228" y="22"/>
                    </a:lnTo>
                    <a:lnTo>
                      <a:pt x="227" y="25"/>
                    </a:lnTo>
                    <a:lnTo>
                      <a:pt x="226" y="29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16" y="37"/>
                    </a:lnTo>
                    <a:lnTo>
                      <a:pt x="214" y="41"/>
                    </a:lnTo>
                    <a:lnTo>
                      <a:pt x="214" y="41"/>
                    </a:lnTo>
                    <a:lnTo>
                      <a:pt x="213" y="45"/>
                    </a:lnTo>
                    <a:lnTo>
                      <a:pt x="213" y="50"/>
                    </a:lnTo>
                    <a:lnTo>
                      <a:pt x="213" y="50"/>
                    </a:lnTo>
                    <a:lnTo>
                      <a:pt x="209" y="61"/>
                    </a:lnTo>
                    <a:lnTo>
                      <a:pt x="209" y="61"/>
                    </a:lnTo>
                    <a:lnTo>
                      <a:pt x="207" y="69"/>
                    </a:lnTo>
                    <a:lnTo>
                      <a:pt x="205" y="77"/>
                    </a:lnTo>
                    <a:lnTo>
                      <a:pt x="205" y="77"/>
                    </a:lnTo>
                    <a:lnTo>
                      <a:pt x="199" y="8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0" y="95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0" y="104"/>
                    </a:lnTo>
                    <a:lnTo>
                      <a:pt x="178" y="106"/>
                    </a:lnTo>
                    <a:lnTo>
                      <a:pt x="177" y="109"/>
                    </a:lnTo>
                    <a:lnTo>
                      <a:pt x="177" y="109"/>
                    </a:lnTo>
                    <a:lnTo>
                      <a:pt x="177" y="114"/>
                    </a:lnTo>
                    <a:lnTo>
                      <a:pt x="177" y="120"/>
                    </a:lnTo>
                    <a:lnTo>
                      <a:pt x="177" y="120"/>
                    </a:lnTo>
                    <a:lnTo>
                      <a:pt x="177" y="123"/>
                    </a:lnTo>
                    <a:lnTo>
                      <a:pt x="179" y="125"/>
                    </a:lnTo>
                    <a:lnTo>
                      <a:pt x="184" y="129"/>
                    </a:lnTo>
                    <a:lnTo>
                      <a:pt x="184" y="129"/>
                    </a:lnTo>
                    <a:lnTo>
                      <a:pt x="186" y="130"/>
                    </a:lnTo>
                    <a:lnTo>
                      <a:pt x="187" y="132"/>
                    </a:lnTo>
                    <a:lnTo>
                      <a:pt x="188" y="134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7" y="140"/>
                    </a:lnTo>
                    <a:lnTo>
                      <a:pt x="185" y="143"/>
                    </a:lnTo>
                    <a:lnTo>
                      <a:pt x="184" y="144"/>
                    </a:lnTo>
                    <a:lnTo>
                      <a:pt x="180" y="145"/>
                    </a:lnTo>
                    <a:lnTo>
                      <a:pt x="180" y="145"/>
                    </a:lnTo>
                    <a:lnTo>
                      <a:pt x="174" y="144"/>
                    </a:lnTo>
                    <a:lnTo>
                      <a:pt x="168" y="145"/>
                    </a:lnTo>
                    <a:lnTo>
                      <a:pt x="168" y="145"/>
                    </a:lnTo>
                    <a:lnTo>
                      <a:pt x="157" y="145"/>
                    </a:lnTo>
                    <a:lnTo>
                      <a:pt x="157" y="145"/>
                    </a:lnTo>
                    <a:lnTo>
                      <a:pt x="152" y="145"/>
                    </a:lnTo>
                    <a:lnTo>
                      <a:pt x="149" y="143"/>
                    </a:lnTo>
                    <a:lnTo>
                      <a:pt x="143" y="137"/>
                    </a:lnTo>
                    <a:lnTo>
                      <a:pt x="143" y="137"/>
                    </a:lnTo>
                    <a:lnTo>
                      <a:pt x="140" y="133"/>
                    </a:lnTo>
                    <a:lnTo>
                      <a:pt x="140" y="133"/>
                    </a:lnTo>
                    <a:lnTo>
                      <a:pt x="136" y="131"/>
                    </a:lnTo>
                    <a:lnTo>
                      <a:pt x="136" y="131"/>
                    </a:lnTo>
                    <a:lnTo>
                      <a:pt x="133" y="131"/>
                    </a:lnTo>
                    <a:lnTo>
                      <a:pt x="132" y="131"/>
                    </a:lnTo>
                    <a:lnTo>
                      <a:pt x="132" y="131"/>
                    </a:lnTo>
                    <a:lnTo>
                      <a:pt x="126" y="132"/>
                    </a:lnTo>
                    <a:lnTo>
                      <a:pt x="122" y="133"/>
                    </a:lnTo>
                    <a:lnTo>
                      <a:pt x="122" y="133"/>
                    </a:lnTo>
                    <a:lnTo>
                      <a:pt x="119" y="134"/>
                    </a:lnTo>
                    <a:lnTo>
                      <a:pt x="118" y="137"/>
                    </a:lnTo>
                    <a:lnTo>
                      <a:pt x="115" y="141"/>
                    </a:lnTo>
                    <a:lnTo>
                      <a:pt x="115" y="141"/>
                    </a:lnTo>
                    <a:lnTo>
                      <a:pt x="106" y="147"/>
                    </a:lnTo>
                    <a:lnTo>
                      <a:pt x="106" y="147"/>
                    </a:lnTo>
                    <a:lnTo>
                      <a:pt x="103" y="151"/>
                    </a:lnTo>
                    <a:lnTo>
                      <a:pt x="100" y="153"/>
                    </a:lnTo>
                    <a:lnTo>
                      <a:pt x="99" y="153"/>
                    </a:lnTo>
                    <a:lnTo>
                      <a:pt x="99" y="153"/>
                    </a:lnTo>
                    <a:lnTo>
                      <a:pt x="97" y="153"/>
                    </a:lnTo>
                    <a:lnTo>
                      <a:pt x="95" y="152"/>
                    </a:lnTo>
                    <a:lnTo>
                      <a:pt x="91" y="148"/>
                    </a:lnTo>
                    <a:lnTo>
                      <a:pt x="91" y="148"/>
                    </a:lnTo>
                    <a:lnTo>
                      <a:pt x="88" y="145"/>
                    </a:lnTo>
                    <a:lnTo>
                      <a:pt x="86" y="144"/>
                    </a:lnTo>
                    <a:lnTo>
                      <a:pt x="84" y="144"/>
                    </a:lnTo>
                    <a:lnTo>
                      <a:pt x="84" y="144"/>
                    </a:lnTo>
                    <a:lnTo>
                      <a:pt x="78" y="147"/>
                    </a:lnTo>
                    <a:lnTo>
                      <a:pt x="74" y="151"/>
                    </a:lnTo>
                    <a:lnTo>
                      <a:pt x="74" y="151"/>
                    </a:lnTo>
                    <a:lnTo>
                      <a:pt x="70" y="153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3" y="160"/>
                    </a:lnTo>
                    <a:lnTo>
                      <a:pt x="63" y="165"/>
                    </a:lnTo>
                    <a:lnTo>
                      <a:pt x="65" y="173"/>
                    </a:lnTo>
                    <a:lnTo>
                      <a:pt x="65" y="173"/>
                    </a:lnTo>
                    <a:lnTo>
                      <a:pt x="66" y="182"/>
                    </a:lnTo>
                    <a:lnTo>
                      <a:pt x="69" y="186"/>
                    </a:lnTo>
                    <a:lnTo>
                      <a:pt x="72" y="188"/>
                    </a:lnTo>
                    <a:lnTo>
                      <a:pt x="72" y="188"/>
                    </a:lnTo>
                    <a:lnTo>
                      <a:pt x="77" y="191"/>
                    </a:lnTo>
                    <a:lnTo>
                      <a:pt x="82" y="194"/>
                    </a:lnTo>
                    <a:lnTo>
                      <a:pt x="82" y="194"/>
                    </a:lnTo>
                    <a:lnTo>
                      <a:pt x="86" y="199"/>
                    </a:lnTo>
                    <a:lnTo>
                      <a:pt x="90" y="200"/>
                    </a:lnTo>
                    <a:lnTo>
                      <a:pt x="93" y="201"/>
                    </a:lnTo>
                    <a:lnTo>
                      <a:pt x="93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2" y="204"/>
                    </a:lnTo>
                    <a:lnTo>
                      <a:pt x="102" y="206"/>
                    </a:lnTo>
                    <a:lnTo>
                      <a:pt x="103" y="212"/>
                    </a:lnTo>
                    <a:lnTo>
                      <a:pt x="103" y="212"/>
                    </a:lnTo>
                    <a:lnTo>
                      <a:pt x="103" y="218"/>
                    </a:lnTo>
                    <a:lnTo>
                      <a:pt x="103" y="223"/>
                    </a:lnTo>
                    <a:lnTo>
                      <a:pt x="103" y="223"/>
                    </a:lnTo>
                    <a:lnTo>
                      <a:pt x="100" y="235"/>
                    </a:lnTo>
                    <a:lnTo>
                      <a:pt x="100" y="235"/>
                    </a:lnTo>
                    <a:lnTo>
                      <a:pt x="99" y="238"/>
                    </a:lnTo>
                    <a:lnTo>
                      <a:pt x="97" y="240"/>
                    </a:lnTo>
                    <a:lnTo>
                      <a:pt x="92" y="243"/>
                    </a:lnTo>
                    <a:lnTo>
                      <a:pt x="92" y="243"/>
                    </a:lnTo>
                    <a:lnTo>
                      <a:pt x="86" y="243"/>
                    </a:lnTo>
                    <a:lnTo>
                      <a:pt x="81" y="242"/>
                    </a:lnTo>
                    <a:lnTo>
                      <a:pt x="81" y="242"/>
                    </a:lnTo>
                    <a:lnTo>
                      <a:pt x="76" y="241"/>
                    </a:lnTo>
                    <a:lnTo>
                      <a:pt x="72" y="241"/>
                    </a:lnTo>
                    <a:lnTo>
                      <a:pt x="70" y="242"/>
                    </a:lnTo>
                    <a:lnTo>
                      <a:pt x="70" y="242"/>
                    </a:lnTo>
                    <a:lnTo>
                      <a:pt x="68" y="246"/>
                    </a:lnTo>
                    <a:lnTo>
                      <a:pt x="66" y="249"/>
                    </a:lnTo>
                    <a:lnTo>
                      <a:pt x="66" y="249"/>
                    </a:lnTo>
                    <a:lnTo>
                      <a:pt x="66" y="254"/>
                    </a:lnTo>
                    <a:lnTo>
                      <a:pt x="64" y="257"/>
                    </a:lnTo>
                    <a:lnTo>
                      <a:pt x="64" y="257"/>
                    </a:lnTo>
                    <a:lnTo>
                      <a:pt x="58" y="266"/>
                    </a:lnTo>
                    <a:lnTo>
                      <a:pt x="58" y="266"/>
                    </a:lnTo>
                    <a:lnTo>
                      <a:pt x="56" y="269"/>
                    </a:lnTo>
                    <a:lnTo>
                      <a:pt x="54" y="274"/>
                    </a:lnTo>
                    <a:lnTo>
                      <a:pt x="54" y="274"/>
                    </a:lnTo>
                    <a:lnTo>
                      <a:pt x="54" y="279"/>
                    </a:lnTo>
                    <a:lnTo>
                      <a:pt x="55" y="283"/>
                    </a:lnTo>
                    <a:lnTo>
                      <a:pt x="55" y="283"/>
                    </a:lnTo>
                    <a:lnTo>
                      <a:pt x="56" y="293"/>
                    </a:lnTo>
                    <a:lnTo>
                      <a:pt x="56" y="293"/>
                    </a:lnTo>
                    <a:lnTo>
                      <a:pt x="56" y="295"/>
                    </a:lnTo>
                    <a:lnTo>
                      <a:pt x="55" y="298"/>
                    </a:lnTo>
                    <a:lnTo>
                      <a:pt x="55" y="298"/>
                    </a:lnTo>
                    <a:lnTo>
                      <a:pt x="52" y="301"/>
                    </a:lnTo>
                    <a:lnTo>
                      <a:pt x="49" y="301"/>
                    </a:lnTo>
                    <a:lnTo>
                      <a:pt x="49" y="301"/>
                    </a:lnTo>
                    <a:lnTo>
                      <a:pt x="44" y="302"/>
                    </a:lnTo>
                    <a:lnTo>
                      <a:pt x="44" y="302"/>
                    </a:lnTo>
                    <a:lnTo>
                      <a:pt x="40" y="303"/>
                    </a:lnTo>
                    <a:lnTo>
                      <a:pt x="40" y="303"/>
                    </a:lnTo>
                    <a:lnTo>
                      <a:pt x="35" y="304"/>
                    </a:lnTo>
                    <a:lnTo>
                      <a:pt x="31" y="308"/>
                    </a:lnTo>
                    <a:lnTo>
                      <a:pt x="31" y="308"/>
                    </a:lnTo>
                    <a:lnTo>
                      <a:pt x="27" y="311"/>
                    </a:lnTo>
                    <a:lnTo>
                      <a:pt x="24" y="315"/>
                    </a:lnTo>
                    <a:lnTo>
                      <a:pt x="24" y="315"/>
                    </a:lnTo>
                    <a:lnTo>
                      <a:pt x="23" y="317"/>
                    </a:lnTo>
                    <a:lnTo>
                      <a:pt x="23" y="320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34"/>
                    </a:lnTo>
                    <a:lnTo>
                      <a:pt x="24" y="334"/>
                    </a:lnTo>
                    <a:lnTo>
                      <a:pt x="27" y="338"/>
                    </a:lnTo>
                    <a:lnTo>
                      <a:pt x="30" y="342"/>
                    </a:lnTo>
                    <a:lnTo>
                      <a:pt x="30" y="342"/>
                    </a:lnTo>
                    <a:lnTo>
                      <a:pt x="31" y="344"/>
                    </a:lnTo>
                    <a:lnTo>
                      <a:pt x="33" y="347"/>
                    </a:lnTo>
                    <a:lnTo>
                      <a:pt x="33" y="351"/>
                    </a:lnTo>
                    <a:lnTo>
                      <a:pt x="33" y="351"/>
                    </a:lnTo>
                    <a:lnTo>
                      <a:pt x="34" y="356"/>
                    </a:lnTo>
                    <a:lnTo>
                      <a:pt x="35" y="361"/>
                    </a:lnTo>
                    <a:lnTo>
                      <a:pt x="35" y="361"/>
                    </a:lnTo>
                    <a:lnTo>
                      <a:pt x="34" y="365"/>
                    </a:lnTo>
                    <a:lnTo>
                      <a:pt x="34" y="368"/>
                    </a:lnTo>
                    <a:lnTo>
                      <a:pt x="35" y="369"/>
                    </a:lnTo>
                    <a:lnTo>
                      <a:pt x="35" y="369"/>
                    </a:lnTo>
                    <a:lnTo>
                      <a:pt x="37" y="370"/>
                    </a:lnTo>
                    <a:lnTo>
                      <a:pt x="38" y="370"/>
                    </a:lnTo>
                    <a:lnTo>
                      <a:pt x="41" y="371"/>
                    </a:lnTo>
                    <a:lnTo>
                      <a:pt x="43" y="372"/>
                    </a:lnTo>
                    <a:lnTo>
                      <a:pt x="43" y="372"/>
                    </a:lnTo>
                    <a:lnTo>
                      <a:pt x="44" y="373"/>
                    </a:lnTo>
                    <a:lnTo>
                      <a:pt x="44" y="376"/>
                    </a:lnTo>
                    <a:lnTo>
                      <a:pt x="43" y="381"/>
                    </a:lnTo>
                    <a:lnTo>
                      <a:pt x="43" y="381"/>
                    </a:lnTo>
                    <a:lnTo>
                      <a:pt x="40" y="384"/>
                    </a:lnTo>
                    <a:lnTo>
                      <a:pt x="36" y="388"/>
                    </a:lnTo>
                    <a:lnTo>
                      <a:pt x="36" y="388"/>
                    </a:lnTo>
                    <a:lnTo>
                      <a:pt x="34" y="393"/>
                    </a:lnTo>
                    <a:lnTo>
                      <a:pt x="34" y="393"/>
                    </a:lnTo>
                    <a:lnTo>
                      <a:pt x="31" y="398"/>
                    </a:lnTo>
                    <a:lnTo>
                      <a:pt x="31" y="398"/>
                    </a:lnTo>
                    <a:lnTo>
                      <a:pt x="30" y="400"/>
                    </a:lnTo>
                    <a:lnTo>
                      <a:pt x="30" y="403"/>
                    </a:lnTo>
                    <a:lnTo>
                      <a:pt x="31" y="406"/>
                    </a:lnTo>
                    <a:lnTo>
                      <a:pt x="34" y="409"/>
                    </a:lnTo>
                    <a:lnTo>
                      <a:pt x="34" y="409"/>
                    </a:lnTo>
                    <a:lnTo>
                      <a:pt x="36" y="410"/>
                    </a:lnTo>
                    <a:lnTo>
                      <a:pt x="38" y="413"/>
                    </a:lnTo>
                    <a:lnTo>
                      <a:pt x="38" y="413"/>
                    </a:lnTo>
                    <a:lnTo>
                      <a:pt x="38" y="416"/>
                    </a:lnTo>
                    <a:lnTo>
                      <a:pt x="38" y="418"/>
                    </a:lnTo>
                    <a:lnTo>
                      <a:pt x="38" y="418"/>
                    </a:lnTo>
                    <a:lnTo>
                      <a:pt x="41" y="420"/>
                    </a:lnTo>
                    <a:lnTo>
                      <a:pt x="43" y="422"/>
                    </a:lnTo>
                    <a:lnTo>
                      <a:pt x="48" y="423"/>
                    </a:lnTo>
                    <a:lnTo>
                      <a:pt x="48" y="423"/>
                    </a:lnTo>
                    <a:lnTo>
                      <a:pt x="52" y="425"/>
                    </a:lnTo>
                    <a:lnTo>
                      <a:pt x="55" y="426"/>
                    </a:lnTo>
                    <a:lnTo>
                      <a:pt x="57" y="425"/>
                    </a:lnTo>
                    <a:lnTo>
                      <a:pt x="57" y="425"/>
                    </a:lnTo>
                    <a:lnTo>
                      <a:pt x="63" y="424"/>
                    </a:lnTo>
                    <a:lnTo>
                      <a:pt x="68" y="423"/>
                    </a:lnTo>
                    <a:lnTo>
                      <a:pt x="68" y="423"/>
                    </a:lnTo>
                    <a:lnTo>
                      <a:pt x="72" y="423"/>
                    </a:lnTo>
                    <a:lnTo>
                      <a:pt x="77" y="424"/>
                    </a:lnTo>
                    <a:lnTo>
                      <a:pt x="77" y="424"/>
                    </a:lnTo>
                    <a:lnTo>
                      <a:pt x="81" y="425"/>
                    </a:lnTo>
                    <a:lnTo>
                      <a:pt x="84" y="427"/>
                    </a:lnTo>
                    <a:lnTo>
                      <a:pt x="84" y="427"/>
                    </a:lnTo>
                    <a:lnTo>
                      <a:pt x="85" y="430"/>
                    </a:lnTo>
                    <a:lnTo>
                      <a:pt x="85" y="432"/>
                    </a:lnTo>
                    <a:lnTo>
                      <a:pt x="85" y="432"/>
                    </a:lnTo>
                    <a:lnTo>
                      <a:pt x="85" y="437"/>
                    </a:lnTo>
                    <a:lnTo>
                      <a:pt x="83" y="441"/>
                    </a:lnTo>
                    <a:lnTo>
                      <a:pt x="83" y="441"/>
                    </a:lnTo>
                    <a:lnTo>
                      <a:pt x="78" y="446"/>
                    </a:lnTo>
                    <a:lnTo>
                      <a:pt x="74" y="448"/>
                    </a:lnTo>
                    <a:lnTo>
                      <a:pt x="74" y="448"/>
                    </a:lnTo>
                    <a:lnTo>
                      <a:pt x="66" y="453"/>
                    </a:lnTo>
                    <a:lnTo>
                      <a:pt x="59" y="458"/>
                    </a:lnTo>
                    <a:lnTo>
                      <a:pt x="55" y="465"/>
                    </a:lnTo>
                    <a:lnTo>
                      <a:pt x="54" y="468"/>
                    </a:lnTo>
                    <a:lnTo>
                      <a:pt x="54" y="473"/>
                    </a:lnTo>
                    <a:lnTo>
                      <a:pt x="54" y="473"/>
                    </a:lnTo>
                    <a:lnTo>
                      <a:pt x="52" y="478"/>
                    </a:lnTo>
                    <a:lnTo>
                      <a:pt x="51" y="482"/>
                    </a:lnTo>
                    <a:lnTo>
                      <a:pt x="48" y="493"/>
                    </a:lnTo>
                    <a:lnTo>
                      <a:pt x="48" y="493"/>
                    </a:lnTo>
                    <a:lnTo>
                      <a:pt x="45" y="498"/>
                    </a:lnTo>
                    <a:lnTo>
                      <a:pt x="42" y="502"/>
                    </a:lnTo>
                    <a:lnTo>
                      <a:pt x="37" y="512"/>
                    </a:lnTo>
                    <a:lnTo>
                      <a:pt x="37" y="512"/>
                    </a:lnTo>
                    <a:lnTo>
                      <a:pt x="31" y="521"/>
                    </a:lnTo>
                    <a:lnTo>
                      <a:pt x="31" y="521"/>
                    </a:lnTo>
                    <a:lnTo>
                      <a:pt x="24" y="532"/>
                    </a:lnTo>
                    <a:lnTo>
                      <a:pt x="24" y="532"/>
                    </a:lnTo>
                    <a:lnTo>
                      <a:pt x="16" y="543"/>
                    </a:lnTo>
                    <a:lnTo>
                      <a:pt x="16" y="543"/>
                    </a:lnTo>
                    <a:lnTo>
                      <a:pt x="13" y="548"/>
                    </a:lnTo>
                    <a:lnTo>
                      <a:pt x="10" y="554"/>
                    </a:lnTo>
                    <a:lnTo>
                      <a:pt x="8" y="560"/>
                    </a:lnTo>
                    <a:lnTo>
                      <a:pt x="6" y="566"/>
                    </a:lnTo>
                    <a:lnTo>
                      <a:pt x="6" y="566"/>
                    </a:lnTo>
                    <a:lnTo>
                      <a:pt x="2" y="570"/>
                    </a:lnTo>
                    <a:lnTo>
                      <a:pt x="1" y="573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0" y="577"/>
                    </a:lnTo>
                    <a:lnTo>
                      <a:pt x="1" y="580"/>
                    </a:lnTo>
                    <a:lnTo>
                      <a:pt x="4" y="583"/>
                    </a:lnTo>
                    <a:lnTo>
                      <a:pt x="4" y="583"/>
                    </a:lnTo>
                    <a:lnTo>
                      <a:pt x="13" y="591"/>
                    </a:lnTo>
                    <a:lnTo>
                      <a:pt x="13" y="591"/>
                    </a:lnTo>
                    <a:lnTo>
                      <a:pt x="17" y="595"/>
                    </a:lnTo>
                    <a:lnTo>
                      <a:pt x="22" y="599"/>
                    </a:lnTo>
                    <a:lnTo>
                      <a:pt x="22" y="599"/>
                    </a:lnTo>
                    <a:lnTo>
                      <a:pt x="27" y="604"/>
                    </a:lnTo>
                    <a:lnTo>
                      <a:pt x="30" y="610"/>
                    </a:lnTo>
                    <a:lnTo>
                      <a:pt x="30" y="610"/>
                    </a:lnTo>
                    <a:lnTo>
                      <a:pt x="35" y="616"/>
                    </a:lnTo>
                    <a:lnTo>
                      <a:pt x="40" y="622"/>
                    </a:lnTo>
                    <a:lnTo>
                      <a:pt x="40" y="622"/>
                    </a:lnTo>
                    <a:lnTo>
                      <a:pt x="42" y="623"/>
                    </a:lnTo>
                    <a:lnTo>
                      <a:pt x="45" y="624"/>
                    </a:lnTo>
                    <a:lnTo>
                      <a:pt x="51" y="623"/>
                    </a:lnTo>
                    <a:lnTo>
                      <a:pt x="51" y="623"/>
                    </a:lnTo>
                    <a:lnTo>
                      <a:pt x="58" y="621"/>
                    </a:lnTo>
                    <a:lnTo>
                      <a:pt x="64" y="617"/>
                    </a:lnTo>
                    <a:lnTo>
                      <a:pt x="64" y="617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89" y="600"/>
                    </a:lnTo>
                    <a:lnTo>
                      <a:pt x="89" y="600"/>
                    </a:lnTo>
                    <a:lnTo>
                      <a:pt x="95" y="596"/>
                    </a:lnTo>
                    <a:lnTo>
                      <a:pt x="99" y="591"/>
                    </a:lnTo>
                    <a:lnTo>
                      <a:pt x="99" y="591"/>
                    </a:lnTo>
                    <a:lnTo>
                      <a:pt x="110" y="583"/>
                    </a:lnTo>
                    <a:lnTo>
                      <a:pt x="110" y="583"/>
                    </a:lnTo>
                    <a:lnTo>
                      <a:pt x="115" y="580"/>
                    </a:lnTo>
                    <a:lnTo>
                      <a:pt x="120" y="576"/>
                    </a:lnTo>
                    <a:lnTo>
                      <a:pt x="123" y="575"/>
                    </a:lnTo>
                    <a:lnTo>
                      <a:pt x="126" y="575"/>
                    </a:lnTo>
                    <a:lnTo>
                      <a:pt x="129" y="576"/>
                    </a:lnTo>
                    <a:lnTo>
                      <a:pt x="131" y="577"/>
                    </a:lnTo>
                    <a:lnTo>
                      <a:pt x="131" y="577"/>
                    </a:lnTo>
                    <a:lnTo>
                      <a:pt x="136" y="581"/>
                    </a:lnTo>
                    <a:lnTo>
                      <a:pt x="136" y="581"/>
                    </a:lnTo>
                    <a:lnTo>
                      <a:pt x="141" y="583"/>
                    </a:lnTo>
                    <a:lnTo>
                      <a:pt x="144" y="583"/>
                    </a:lnTo>
                    <a:lnTo>
                      <a:pt x="146" y="582"/>
                    </a:lnTo>
                    <a:lnTo>
                      <a:pt x="146" y="582"/>
                    </a:lnTo>
                    <a:lnTo>
                      <a:pt x="147" y="580"/>
                    </a:lnTo>
                    <a:lnTo>
                      <a:pt x="149" y="577"/>
                    </a:lnTo>
                    <a:lnTo>
                      <a:pt x="150" y="572"/>
                    </a:lnTo>
                    <a:lnTo>
                      <a:pt x="150" y="572"/>
                    </a:lnTo>
                    <a:lnTo>
                      <a:pt x="151" y="567"/>
                    </a:lnTo>
                    <a:lnTo>
                      <a:pt x="150" y="562"/>
                    </a:lnTo>
                    <a:lnTo>
                      <a:pt x="149" y="557"/>
                    </a:lnTo>
                    <a:lnTo>
                      <a:pt x="146" y="554"/>
                    </a:lnTo>
                    <a:lnTo>
                      <a:pt x="146" y="554"/>
                    </a:lnTo>
                    <a:lnTo>
                      <a:pt x="141" y="550"/>
                    </a:lnTo>
                    <a:lnTo>
                      <a:pt x="137" y="547"/>
                    </a:lnTo>
                    <a:lnTo>
                      <a:pt x="132" y="543"/>
                    </a:lnTo>
                    <a:lnTo>
                      <a:pt x="131" y="541"/>
                    </a:lnTo>
                    <a:lnTo>
                      <a:pt x="131" y="539"/>
                    </a:lnTo>
                    <a:lnTo>
                      <a:pt x="131" y="539"/>
                    </a:lnTo>
                    <a:lnTo>
                      <a:pt x="132" y="534"/>
                    </a:lnTo>
                    <a:lnTo>
                      <a:pt x="132" y="534"/>
                    </a:lnTo>
                    <a:lnTo>
                      <a:pt x="133" y="532"/>
                    </a:lnTo>
                    <a:lnTo>
                      <a:pt x="133" y="529"/>
                    </a:lnTo>
                    <a:lnTo>
                      <a:pt x="133" y="529"/>
                    </a:lnTo>
                    <a:lnTo>
                      <a:pt x="136" y="528"/>
                    </a:lnTo>
                    <a:lnTo>
                      <a:pt x="138" y="528"/>
                    </a:lnTo>
                    <a:lnTo>
                      <a:pt x="144" y="531"/>
                    </a:lnTo>
                    <a:lnTo>
                      <a:pt x="144" y="531"/>
                    </a:lnTo>
                    <a:lnTo>
                      <a:pt x="153" y="531"/>
                    </a:lnTo>
                    <a:lnTo>
                      <a:pt x="161" y="531"/>
                    </a:lnTo>
                    <a:lnTo>
                      <a:pt x="161" y="531"/>
                    </a:lnTo>
                    <a:lnTo>
                      <a:pt x="168" y="529"/>
                    </a:lnTo>
                    <a:lnTo>
                      <a:pt x="172" y="528"/>
                    </a:lnTo>
                    <a:lnTo>
                      <a:pt x="175" y="526"/>
                    </a:lnTo>
                    <a:lnTo>
                      <a:pt x="175" y="526"/>
                    </a:lnTo>
                    <a:lnTo>
                      <a:pt x="179" y="522"/>
                    </a:lnTo>
                    <a:lnTo>
                      <a:pt x="185" y="519"/>
                    </a:lnTo>
                    <a:lnTo>
                      <a:pt x="185" y="519"/>
                    </a:lnTo>
                    <a:lnTo>
                      <a:pt x="195" y="513"/>
                    </a:lnTo>
                    <a:lnTo>
                      <a:pt x="195" y="513"/>
                    </a:lnTo>
                    <a:lnTo>
                      <a:pt x="201" y="511"/>
                    </a:lnTo>
                    <a:lnTo>
                      <a:pt x="206" y="507"/>
                    </a:lnTo>
                    <a:lnTo>
                      <a:pt x="206" y="507"/>
                    </a:lnTo>
                    <a:lnTo>
                      <a:pt x="211" y="505"/>
                    </a:lnTo>
                    <a:lnTo>
                      <a:pt x="214" y="504"/>
                    </a:lnTo>
                    <a:lnTo>
                      <a:pt x="216" y="504"/>
                    </a:lnTo>
                    <a:lnTo>
                      <a:pt x="216" y="504"/>
                    </a:lnTo>
                    <a:lnTo>
                      <a:pt x="219" y="505"/>
                    </a:lnTo>
                    <a:lnTo>
                      <a:pt x="220" y="507"/>
                    </a:lnTo>
                    <a:lnTo>
                      <a:pt x="220" y="507"/>
                    </a:lnTo>
                    <a:lnTo>
                      <a:pt x="226" y="511"/>
                    </a:lnTo>
                    <a:lnTo>
                      <a:pt x="226" y="511"/>
                    </a:lnTo>
                    <a:lnTo>
                      <a:pt x="231" y="513"/>
                    </a:lnTo>
                    <a:lnTo>
                      <a:pt x="233" y="514"/>
                    </a:lnTo>
                    <a:lnTo>
                      <a:pt x="234" y="515"/>
                    </a:lnTo>
                    <a:lnTo>
                      <a:pt x="234" y="515"/>
                    </a:lnTo>
                    <a:lnTo>
                      <a:pt x="235" y="519"/>
                    </a:lnTo>
                    <a:lnTo>
                      <a:pt x="238" y="521"/>
                    </a:lnTo>
                    <a:lnTo>
                      <a:pt x="238" y="521"/>
                    </a:lnTo>
                    <a:lnTo>
                      <a:pt x="241" y="524"/>
                    </a:lnTo>
                    <a:lnTo>
                      <a:pt x="245" y="526"/>
                    </a:lnTo>
                    <a:lnTo>
                      <a:pt x="245" y="526"/>
                    </a:lnTo>
                    <a:lnTo>
                      <a:pt x="249" y="533"/>
                    </a:lnTo>
                    <a:lnTo>
                      <a:pt x="249" y="533"/>
                    </a:lnTo>
                    <a:lnTo>
                      <a:pt x="258" y="543"/>
                    </a:lnTo>
                    <a:lnTo>
                      <a:pt x="258" y="543"/>
                    </a:lnTo>
                    <a:lnTo>
                      <a:pt x="260" y="546"/>
                    </a:lnTo>
                    <a:lnTo>
                      <a:pt x="262" y="547"/>
                    </a:lnTo>
                    <a:lnTo>
                      <a:pt x="269" y="549"/>
                    </a:lnTo>
                    <a:lnTo>
                      <a:pt x="269" y="549"/>
                    </a:lnTo>
                    <a:lnTo>
                      <a:pt x="274" y="550"/>
                    </a:lnTo>
                    <a:lnTo>
                      <a:pt x="274" y="550"/>
                    </a:lnTo>
                    <a:lnTo>
                      <a:pt x="277" y="550"/>
                    </a:lnTo>
                    <a:lnTo>
                      <a:pt x="280" y="549"/>
                    </a:lnTo>
                    <a:lnTo>
                      <a:pt x="280" y="549"/>
                    </a:lnTo>
                    <a:lnTo>
                      <a:pt x="286" y="547"/>
                    </a:lnTo>
                    <a:lnTo>
                      <a:pt x="291" y="547"/>
                    </a:lnTo>
                    <a:lnTo>
                      <a:pt x="291" y="547"/>
                    </a:lnTo>
                    <a:lnTo>
                      <a:pt x="297" y="546"/>
                    </a:lnTo>
                    <a:lnTo>
                      <a:pt x="303" y="546"/>
                    </a:lnTo>
                    <a:lnTo>
                      <a:pt x="303" y="546"/>
                    </a:lnTo>
                    <a:lnTo>
                      <a:pt x="309" y="547"/>
                    </a:lnTo>
                    <a:lnTo>
                      <a:pt x="309" y="547"/>
                    </a:lnTo>
                    <a:lnTo>
                      <a:pt x="315" y="547"/>
                    </a:lnTo>
                    <a:lnTo>
                      <a:pt x="315" y="547"/>
                    </a:lnTo>
                    <a:lnTo>
                      <a:pt x="318" y="548"/>
                    </a:lnTo>
                    <a:lnTo>
                      <a:pt x="321" y="549"/>
                    </a:lnTo>
                    <a:lnTo>
                      <a:pt x="325" y="554"/>
                    </a:lnTo>
                    <a:lnTo>
                      <a:pt x="325" y="554"/>
                    </a:lnTo>
                    <a:lnTo>
                      <a:pt x="328" y="556"/>
                    </a:lnTo>
                    <a:lnTo>
                      <a:pt x="330" y="559"/>
                    </a:lnTo>
                    <a:lnTo>
                      <a:pt x="330" y="559"/>
                    </a:lnTo>
                    <a:lnTo>
                      <a:pt x="335" y="559"/>
                    </a:lnTo>
                    <a:lnTo>
                      <a:pt x="338" y="559"/>
                    </a:lnTo>
                    <a:lnTo>
                      <a:pt x="338" y="559"/>
                    </a:lnTo>
                    <a:lnTo>
                      <a:pt x="345" y="559"/>
                    </a:lnTo>
                    <a:lnTo>
                      <a:pt x="345" y="559"/>
                    </a:lnTo>
                    <a:lnTo>
                      <a:pt x="356" y="557"/>
                    </a:lnTo>
                    <a:lnTo>
                      <a:pt x="365" y="559"/>
                    </a:lnTo>
                    <a:lnTo>
                      <a:pt x="365" y="559"/>
                    </a:lnTo>
                    <a:lnTo>
                      <a:pt x="370" y="557"/>
                    </a:lnTo>
                    <a:lnTo>
                      <a:pt x="374" y="555"/>
                    </a:lnTo>
                    <a:lnTo>
                      <a:pt x="381" y="549"/>
                    </a:lnTo>
                    <a:lnTo>
                      <a:pt x="381" y="549"/>
                    </a:lnTo>
                    <a:lnTo>
                      <a:pt x="384" y="547"/>
                    </a:lnTo>
                    <a:lnTo>
                      <a:pt x="389" y="547"/>
                    </a:lnTo>
                    <a:lnTo>
                      <a:pt x="398" y="547"/>
                    </a:lnTo>
                    <a:lnTo>
                      <a:pt x="398" y="547"/>
                    </a:lnTo>
                    <a:lnTo>
                      <a:pt x="403" y="548"/>
                    </a:lnTo>
                    <a:lnTo>
                      <a:pt x="406" y="549"/>
                    </a:lnTo>
                    <a:lnTo>
                      <a:pt x="411" y="552"/>
                    </a:lnTo>
                    <a:lnTo>
                      <a:pt x="416" y="552"/>
                    </a:lnTo>
                    <a:lnTo>
                      <a:pt x="416" y="552"/>
                    </a:lnTo>
                    <a:lnTo>
                      <a:pt x="434" y="550"/>
                    </a:lnTo>
                    <a:lnTo>
                      <a:pt x="434" y="550"/>
                    </a:lnTo>
                    <a:lnTo>
                      <a:pt x="439" y="550"/>
                    </a:lnTo>
                    <a:lnTo>
                      <a:pt x="444" y="552"/>
                    </a:lnTo>
                    <a:lnTo>
                      <a:pt x="449" y="554"/>
                    </a:lnTo>
                    <a:lnTo>
                      <a:pt x="451" y="557"/>
                    </a:lnTo>
                    <a:lnTo>
                      <a:pt x="451" y="557"/>
                    </a:lnTo>
                    <a:lnTo>
                      <a:pt x="452" y="561"/>
                    </a:lnTo>
                    <a:lnTo>
                      <a:pt x="453" y="562"/>
                    </a:lnTo>
                    <a:lnTo>
                      <a:pt x="454" y="563"/>
                    </a:lnTo>
                    <a:lnTo>
                      <a:pt x="454" y="563"/>
                    </a:lnTo>
                    <a:lnTo>
                      <a:pt x="457" y="565"/>
                    </a:lnTo>
                    <a:lnTo>
                      <a:pt x="459" y="565"/>
                    </a:lnTo>
                    <a:lnTo>
                      <a:pt x="464" y="565"/>
                    </a:lnTo>
                    <a:lnTo>
                      <a:pt x="464" y="565"/>
                    </a:lnTo>
                    <a:lnTo>
                      <a:pt x="468" y="565"/>
                    </a:lnTo>
                    <a:lnTo>
                      <a:pt x="473" y="563"/>
                    </a:lnTo>
                    <a:lnTo>
                      <a:pt x="477" y="562"/>
                    </a:lnTo>
                    <a:lnTo>
                      <a:pt x="481" y="560"/>
                    </a:lnTo>
                    <a:lnTo>
                      <a:pt x="481" y="560"/>
                    </a:lnTo>
                    <a:lnTo>
                      <a:pt x="485" y="555"/>
                    </a:lnTo>
                    <a:lnTo>
                      <a:pt x="491" y="552"/>
                    </a:lnTo>
                    <a:lnTo>
                      <a:pt x="491" y="552"/>
                    </a:lnTo>
                    <a:lnTo>
                      <a:pt x="493" y="549"/>
                    </a:lnTo>
                    <a:lnTo>
                      <a:pt x="495" y="547"/>
                    </a:lnTo>
                    <a:lnTo>
                      <a:pt x="495" y="547"/>
                    </a:lnTo>
                    <a:lnTo>
                      <a:pt x="497" y="541"/>
                    </a:lnTo>
                    <a:lnTo>
                      <a:pt x="497" y="535"/>
                    </a:lnTo>
                    <a:lnTo>
                      <a:pt x="497" y="535"/>
                    </a:lnTo>
                    <a:lnTo>
                      <a:pt x="498" y="532"/>
                    </a:lnTo>
                    <a:lnTo>
                      <a:pt x="498" y="529"/>
                    </a:lnTo>
                    <a:lnTo>
                      <a:pt x="498" y="529"/>
                    </a:lnTo>
                    <a:lnTo>
                      <a:pt x="498" y="525"/>
                    </a:lnTo>
                    <a:lnTo>
                      <a:pt x="498" y="520"/>
                    </a:lnTo>
                    <a:lnTo>
                      <a:pt x="498" y="520"/>
                    </a:lnTo>
                    <a:lnTo>
                      <a:pt x="500" y="515"/>
                    </a:lnTo>
                    <a:lnTo>
                      <a:pt x="501" y="509"/>
                    </a:lnTo>
                    <a:lnTo>
                      <a:pt x="501" y="509"/>
                    </a:lnTo>
                    <a:lnTo>
                      <a:pt x="502" y="507"/>
                    </a:lnTo>
                    <a:lnTo>
                      <a:pt x="505" y="506"/>
                    </a:lnTo>
                    <a:lnTo>
                      <a:pt x="507" y="506"/>
                    </a:lnTo>
                    <a:lnTo>
                      <a:pt x="511" y="507"/>
                    </a:lnTo>
                    <a:lnTo>
                      <a:pt x="511" y="507"/>
                    </a:lnTo>
                    <a:lnTo>
                      <a:pt x="515" y="508"/>
                    </a:lnTo>
                    <a:lnTo>
                      <a:pt x="521" y="509"/>
                    </a:lnTo>
                    <a:lnTo>
                      <a:pt x="521" y="509"/>
                    </a:lnTo>
                    <a:lnTo>
                      <a:pt x="527" y="511"/>
                    </a:lnTo>
                    <a:lnTo>
                      <a:pt x="533" y="511"/>
                    </a:lnTo>
                    <a:lnTo>
                      <a:pt x="533" y="511"/>
                    </a:lnTo>
                    <a:lnTo>
                      <a:pt x="535" y="509"/>
                    </a:lnTo>
                    <a:lnTo>
                      <a:pt x="539" y="507"/>
                    </a:lnTo>
                    <a:lnTo>
                      <a:pt x="543" y="502"/>
                    </a:lnTo>
                    <a:lnTo>
                      <a:pt x="543" y="502"/>
                    </a:lnTo>
                    <a:lnTo>
                      <a:pt x="546" y="500"/>
                    </a:lnTo>
                    <a:lnTo>
                      <a:pt x="548" y="498"/>
                    </a:lnTo>
                    <a:lnTo>
                      <a:pt x="553" y="493"/>
                    </a:lnTo>
                    <a:lnTo>
                      <a:pt x="553" y="493"/>
                    </a:lnTo>
                    <a:lnTo>
                      <a:pt x="555" y="491"/>
                    </a:lnTo>
                    <a:lnTo>
                      <a:pt x="559" y="490"/>
                    </a:lnTo>
                    <a:lnTo>
                      <a:pt x="565" y="488"/>
                    </a:lnTo>
                    <a:lnTo>
                      <a:pt x="565" y="488"/>
                    </a:lnTo>
                    <a:lnTo>
                      <a:pt x="570" y="488"/>
                    </a:lnTo>
                    <a:lnTo>
                      <a:pt x="573" y="488"/>
                    </a:lnTo>
                    <a:lnTo>
                      <a:pt x="576" y="487"/>
                    </a:lnTo>
                    <a:lnTo>
                      <a:pt x="576" y="487"/>
                    </a:lnTo>
                    <a:lnTo>
                      <a:pt x="579" y="485"/>
                    </a:lnTo>
                    <a:lnTo>
                      <a:pt x="580" y="481"/>
                    </a:lnTo>
                    <a:lnTo>
                      <a:pt x="582" y="477"/>
                    </a:lnTo>
                    <a:lnTo>
                      <a:pt x="582" y="477"/>
                    </a:lnTo>
                    <a:lnTo>
                      <a:pt x="584" y="474"/>
                    </a:lnTo>
                    <a:lnTo>
                      <a:pt x="587" y="473"/>
                    </a:lnTo>
                    <a:lnTo>
                      <a:pt x="593" y="474"/>
                    </a:lnTo>
                    <a:lnTo>
                      <a:pt x="593" y="474"/>
                    </a:lnTo>
                    <a:lnTo>
                      <a:pt x="599" y="474"/>
                    </a:lnTo>
                    <a:lnTo>
                      <a:pt x="601" y="475"/>
                    </a:lnTo>
                    <a:lnTo>
                      <a:pt x="603" y="477"/>
                    </a:lnTo>
                    <a:lnTo>
                      <a:pt x="603" y="477"/>
                    </a:lnTo>
                    <a:lnTo>
                      <a:pt x="604" y="480"/>
                    </a:lnTo>
                    <a:lnTo>
                      <a:pt x="606" y="482"/>
                    </a:lnTo>
                    <a:lnTo>
                      <a:pt x="606" y="485"/>
                    </a:lnTo>
                    <a:lnTo>
                      <a:pt x="607" y="488"/>
                    </a:lnTo>
                    <a:lnTo>
                      <a:pt x="607" y="488"/>
                    </a:lnTo>
                    <a:lnTo>
                      <a:pt x="609" y="491"/>
                    </a:lnTo>
                    <a:lnTo>
                      <a:pt x="611" y="492"/>
                    </a:lnTo>
                    <a:lnTo>
                      <a:pt x="618" y="494"/>
                    </a:lnTo>
                    <a:lnTo>
                      <a:pt x="618" y="494"/>
                    </a:lnTo>
                    <a:lnTo>
                      <a:pt x="624" y="499"/>
                    </a:lnTo>
                    <a:lnTo>
                      <a:pt x="627" y="501"/>
                    </a:lnTo>
                    <a:lnTo>
                      <a:pt x="630" y="501"/>
                    </a:lnTo>
                    <a:lnTo>
                      <a:pt x="630" y="501"/>
                    </a:lnTo>
                    <a:lnTo>
                      <a:pt x="634" y="500"/>
                    </a:lnTo>
                    <a:lnTo>
                      <a:pt x="636" y="498"/>
                    </a:lnTo>
                    <a:lnTo>
                      <a:pt x="636" y="498"/>
                    </a:lnTo>
                    <a:lnTo>
                      <a:pt x="640" y="497"/>
                    </a:lnTo>
                    <a:lnTo>
                      <a:pt x="642" y="494"/>
                    </a:lnTo>
                    <a:lnTo>
                      <a:pt x="642" y="494"/>
                    </a:lnTo>
                    <a:lnTo>
                      <a:pt x="643" y="492"/>
                    </a:lnTo>
                    <a:lnTo>
                      <a:pt x="643" y="488"/>
                    </a:lnTo>
                    <a:lnTo>
                      <a:pt x="643" y="486"/>
                    </a:lnTo>
                    <a:lnTo>
                      <a:pt x="644" y="484"/>
                    </a:lnTo>
                    <a:lnTo>
                      <a:pt x="644" y="484"/>
                    </a:lnTo>
                    <a:lnTo>
                      <a:pt x="647" y="481"/>
                    </a:lnTo>
                    <a:lnTo>
                      <a:pt x="650" y="480"/>
                    </a:lnTo>
                    <a:lnTo>
                      <a:pt x="654" y="479"/>
                    </a:lnTo>
                    <a:lnTo>
                      <a:pt x="656" y="477"/>
                    </a:lnTo>
                    <a:lnTo>
                      <a:pt x="656" y="477"/>
                    </a:lnTo>
                    <a:lnTo>
                      <a:pt x="656" y="473"/>
                    </a:lnTo>
                    <a:lnTo>
                      <a:pt x="655" y="470"/>
                    </a:lnTo>
                    <a:lnTo>
                      <a:pt x="655" y="470"/>
                    </a:lnTo>
                    <a:lnTo>
                      <a:pt x="654" y="466"/>
                    </a:lnTo>
                    <a:lnTo>
                      <a:pt x="654" y="463"/>
                    </a:lnTo>
                    <a:lnTo>
                      <a:pt x="654" y="463"/>
                    </a:lnTo>
                    <a:lnTo>
                      <a:pt x="655" y="457"/>
                    </a:lnTo>
                    <a:lnTo>
                      <a:pt x="654" y="454"/>
                    </a:lnTo>
                    <a:lnTo>
                      <a:pt x="652" y="452"/>
                    </a:lnTo>
                    <a:lnTo>
                      <a:pt x="652" y="452"/>
                    </a:lnTo>
                    <a:lnTo>
                      <a:pt x="644" y="441"/>
                    </a:lnTo>
                    <a:lnTo>
                      <a:pt x="644" y="441"/>
                    </a:lnTo>
                    <a:lnTo>
                      <a:pt x="642" y="437"/>
                    </a:lnTo>
                    <a:lnTo>
                      <a:pt x="641" y="431"/>
                    </a:lnTo>
                    <a:lnTo>
                      <a:pt x="641" y="431"/>
                    </a:lnTo>
                    <a:lnTo>
                      <a:pt x="638" y="426"/>
                    </a:lnTo>
                    <a:lnTo>
                      <a:pt x="637" y="422"/>
                    </a:lnTo>
                    <a:lnTo>
                      <a:pt x="637" y="422"/>
                    </a:lnTo>
                    <a:lnTo>
                      <a:pt x="638" y="416"/>
                    </a:lnTo>
                    <a:lnTo>
                      <a:pt x="638" y="410"/>
                    </a:lnTo>
                    <a:lnTo>
                      <a:pt x="638" y="410"/>
                    </a:lnTo>
                    <a:lnTo>
                      <a:pt x="640" y="405"/>
                    </a:lnTo>
                    <a:lnTo>
                      <a:pt x="642" y="400"/>
                    </a:lnTo>
                    <a:lnTo>
                      <a:pt x="644" y="397"/>
                    </a:lnTo>
                    <a:lnTo>
                      <a:pt x="650" y="395"/>
                    </a:lnTo>
                    <a:lnTo>
                      <a:pt x="650" y="395"/>
                    </a:lnTo>
                    <a:lnTo>
                      <a:pt x="656" y="395"/>
                    </a:lnTo>
                    <a:lnTo>
                      <a:pt x="661" y="396"/>
                    </a:lnTo>
                    <a:lnTo>
                      <a:pt x="661" y="396"/>
                    </a:lnTo>
                    <a:lnTo>
                      <a:pt x="672" y="395"/>
                    </a:lnTo>
                    <a:lnTo>
                      <a:pt x="672" y="395"/>
                    </a:lnTo>
                    <a:lnTo>
                      <a:pt x="679" y="395"/>
                    </a:lnTo>
                    <a:lnTo>
                      <a:pt x="685" y="396"/>
                    </a:lnTo>
                    <a:lnTo>
                      <a:pt x="690" y="398"/>
                    </a:lnTo>
                    <a:lnTo>
                      <a:pt x="692" y="399"/>
                    </a:lnTo>
                    <a:lnTo>
                      <a:pt x="693" y="403"/>
                    </a:lnTo>
                    <a:lnTo>
                      <a:pt x="693" y="403"/>
                    </a:lnTo>
                    <a:lnTo>
                      <a:pt x="695" y="407"/>
                    </a:lnTo>
                    <a:lnTo>
                      <a:pt x="696" y="409"/>
                    </a:lnTo>
                    <a:lnTo>
                      <a:pt x="698" y="410"/>
                    </a:lnTo>
                    <a:lnTo>
                      <a:pt x="698" y="410"/>
                    </a:lnTo>
                    <a:lnTo>
                      <a:pt x="700" y="411"/>
                    </a:lnTo>
                    <a:lnTo>
                      <a:pt x="704" y="411"/>
                    </a:lnTo>
                    <a:lnTo>
                      <a:pt x="709" y="410"/>
                    </a:lnTo>
                    <a:lnTo>
                      <a:pt x="709" y="410"/>
                    </a:lnTo>
                    <a:lnTo>
                      <a:pt x="715" y="409"/>
                    </a:lnTo>
                    <a:lnTo>
                      <a:pt x="719" y="409"/>
                    </a:lnTo>
                    <a:lnTo>
                      <a:pt x="719" y="409"/>
                    </a:lnTo>
                    <a:lnTo>
                      <a:pt x="725" y="409"/>
                    </a:lnTo>
                    <a:lnTo>
                      <a:pt x="729" y="407"/>
                    </a:lnTo>
                    <a:lnTo>
                      <a:pt x="731" y="405"/>
                    </a:lnTo>
                    <a:lnTo>
                      <a:pt x="731" y="405"/>
                    </a:lnTo>
                    <a:lnTo>
                      <a:pt x="741" y="397"/>
                    </a:lnTo>
                    <a:lnTo>
                      <a:pt x="741" y="397"/>
                    </a:lnTo>
                    <a:lnTo>
                      <a:pt x="743" y="395"/>
                    </a:lnTo>
                    <a:lnTo>
                      <a:pt x="744" y="392"/>
                    </a:lnTo>
                    <a:lnTo>
                      <a:pt x="741" y="388"/>
                    </a:lnTo>
                    <a:lnTo>
                      <a:pt x="741" y="388"/>
                    </a:lnTo>
                    <a:lnTo>
                      <a:pt x="741" y="384"/>
                    </a:lnTo>
                    <a:lnTo>
                      <a:pt x="741" y="382"/>
                    </a:lnTo>
                    <a:lnTo>
                      <a:pt x="743" y="376"/>
                    </a:lnTo>
                    <a:lnTo>
                      <a:pt x="743" y="376"/>
                    </a:lnTo>
                    <a:lnTo>
                      <a:pt x="741" y="369"/>
                    </a:lnTo>
                    <a:lnTo>
                      <a:pt x="741" y="366"/>
                    </a:lnTo>
                    <a:lnTo>
                      <a:pt x="743" y="363"/>
                    </a:lnTo>
                    <a:lnTo>
                      <a:pt x="743" y="363"/>
                    </a:lnTo>
                    <a:lnTo>
                      <a:pt x="744" y="359"/>
                    </a:lnTo>
                    <a:lnTo>
                      <a:pt x="747" y="357"/>
                    </a:lnTo>
                    <a:lnTo>
                      <a:pt x="751" y="355"/>
                    </a:lnTo>
                    <a:lnTo>
                      <a:pt x="754" y="354"/>
                    </a:lnTo>
                    <a:lnTo>
                      <a:pt x="754" y="354"/>
                    </a:lnTo>
                    <a:lnTo>
                      <a:pt x="756" y="355"/>
                    </a:lnTo>
                    <a:lnTo>
                      <a:pt x="756" y="355"/>
                    </a:lnTo>
                    <a:lnTo>
                      <a:pt x="754" y="342"/>
                    </a:lnTo>
                    <a:lnTo>
                      <a:pt x="754" y="330"/>
                    </a:lnTo>
                    <a:lnTo>
                      <a:pt x="754" y="330"/>
                    </a:lnTo>
                    <a:close/>
                    <a:moveTo>
                      <a:pt x="441" y="161"/>
                    </a:moveTo>
                    <a:lnTo>
                      <a:pt x="441" y="161"/>
                    </a:lnTo>
                    <a:lnTo>
                      <a:pt x="439" y="165"/>
                    </a:lnTo>
                    <a:lnTo>
                      <a:pt x="437" y="168"/>
                    </a:lnTo>
                    <a:lnTo>
                      <a:pt x="430" y="174"/>
                    </a:lnTo>
                    <a:lnTo>
                      <a:pt x="422" y="179"/>
                    </a:lnTo>
                    <a:lnTo>
                      <a:pt x="415" y="184"/>
                    </a:lnTo>
                    <a:lnTo>
                      <a:pt x="415" y="184"/>
                    </a:lnTo>
                    <a:lnTo>
                      <a:pt x="409" y="191"/>
                    </a:lnTo>
                    <a:lnTo>
                      <a:pt x="404" y="198"/>
                    </a:lnTo>
                    <a:lnTo>
                      <a:pt x="400" y="200"/>
                    </a:lnTo>
                    <a:lnTo>
                      <a:pt x="397" y="202"/>
                    </a:lnTo>
                    <a:lnTo>
                      <a:pt x="393" y="205"/>
                    </a:lnTo>
                    <a:lnTo>
                      <a:pt x="389" y="206"/>
                    </a:lnTo>
                    <a:lnTo>
                      <a:pt x="389" y="206"/>
                    </a:lnTo>
                    <a:lnTo>
                      <a:pt x="381" y="206"/>
                    </a:lnTo>
                    <a:lnTo>
                      <a:pt x="372" y="204"/>
                    </a:lnTo>
                    <a:lnTo>
                      <a:pt x="364" y="200"/>
                    </a:lnTo>
                    <a:lnTo>
                      <a:pt x="362" y="198"/>
                    </a:lnTo>
                    <a:lnTo>
                      <a:pt x="358" y="194"/>
                    </a:lnTo>
                    <a:lnTo>
                      <a:pt x="358" y="194"/>
                    </a:lnTo>
                    <a:lnTo>
                      <a:pt x="354" y="186"/>
                    </a:lnTo>
                    <a:lnTo>
                      <a:pt x="350" y="179"/>
                    </a:lnTo>
                    <a:lnTo>
                      <a:pt x="348" y="175"/>
                    </a:lnTo>
                    <a:lnTo>
                      <a:pt x="344" y="173"/>
                    </a:lnTo>
                    <a:lnTo>
                      <a:pt x="341" y="171"/>
                    </a:lnTo>
                    <a:lnTo>
                      <a:pt x="336" y="170"/>
                    </a:lnTo>
                    <a:lnTo>
                      <a:pt x="336" y="170"/>
                    </a:lnTo>
                    <a:lnTo>
                      <a:pt x="325" y="168"/>
                    </a:lnTo>
                    <a:lnTo>
                      <a:pt x="322" y="166"/>
                    </a:lnTo>
                    <a:lnTo>
                      <a:pt x="318" y="164"/>
                    </a:lnTo>
                    <a:lnTo>
                      <a:pt x="318" y="164"/>
                    </a:lnTo>
                    <a:lnTo>
                      <a:pt x="316" y="159"/>
                    </a:lnTo>
                    <a:lnTo>
                      <a:pt x="315" y="154"/>
                    </a:lnTo>
                    <a:lnTo>
                      <a:pt x="315" y="145"/>
                    </a:lnTo>
                    <a:lnTo>
                      <a:pt x="315" y="145"/>
                    </a:lnTo>
                    <a:lnTo>
                      <a:pt x="314" y="137"/>
                    </a:lnTo>
                    <a:lnTo>
                      <a:pt x="314" y="130"/>
                    </a:lnTo>
                    <a:lnTo>
                      <a:pt x="314" y="130"/>
                    </a:lnTo>
                    <a:lnTo>
                      <a:pt x="316" y="124"/>
                    </a:lnTo>
                    <a:lnTo>
                      <a:pt x="320" y="119"/>
                    </a:lnTo>
                    <a:lnTo>
                      <a:pt x="327" y="111"/>
                    </a:lnTo>
                    <a:lnTo>
                      <a:pt x="327" y="111"/>
                    </a:lnTo>
                    <a:lnTo>
                      <a:pt x="331" y="107"/>
                    </a:lnTo>
                    <a:lnTo>
                      <a:pt x="336" y="105"/>
                    </a:lnTo>
                    <a:lnTo>
                      <a:pt x="336" y="105"/>
                    </a:lnTo>
                    <a:lnTo>
                      <a:pt x="340" y="104"/>
                    </a:lnTo>
                    <a:lnTo>
                      <a:pt x="342" y="104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52" y="107"/>
                    </a:lnTo>
                    <a:lnTo>
                      <a:pt x="357" y="107"/>
                    </a:lnTo>
                    <a:lnTo>
                      <a:pt x="365" y="107"/>
                    </a:lnTo>
                    <a:lnTo>
                      <a:pt x="365" y="107"/>
                    </a:lnTo>
                    <a:lnTo>
                      <a:pt x="375" y="106"/>
                    </a:lnTo>
                    <a:lnTo>
                      <a:pt x="379" y="105"/>
                    </a:lnTo>
                    <a:lnTo>
                      <a:pt x="384" y="104"/>
                    </a:lnTo>
                    <a:lnTo>
                      <a:pt x="384" y="104"/>
                    </a:lnTo>
                    <a:lnTo>
                      <a:pt x="391" y="100"/>
                    </a:lnTo>
                    <a:lnTo>
                      <a:pt x="398" y="97"/>
                    </a:lnTo>
                    <a:lnTo>
                      <a:pt x="398" y="97"/>
                    </a:lnTo>
                    <a:lnTo>
                      <a:pt x="403" y="97"/>
                    </a:lnTo>
                    <a:lnTo>
                      <a:pt x="406" y="97"/>
                    </a:lnTo>
                    <a:lnTo>
                      <a:pt x="410" y="98"/>
                    </a:lnTo>
                    <a:lnTo>
                      <a:pt x="412" y="100"/>
                    </a:lnTo>
                    <a:lnTo>
                      <a:pt x="417" y="106"/>
                    </a:lnTo>
                    <a:lnTo>
                      <a:pt x="422" y="113"/>
                    </a:lnTo>
                    <a:lnTo>
                      <a:pt x="422" y="113"/>
                    </a:lnTo>
                    <a:lnTo>
                      <a:pt x="424" y="116"/>
                    </a:lnTo>
                    <a:lnTo>
                      <a:pt x="427" y="118"/>
                    </a:lnTo>
                    <a:lnTo>
                      <a:pt x="433" y="122"/>
                    </a:lnTo>
                    <a:lnTo>
                      <a:pt x="439" y="125"/>
                    </a:lnTo>
                    <a:lnTo>
                      <a:pt x="441" y="129"/>
                    </a:lnTo>
                    <a:lnTo>
                      <a:pt x="444" y="131"/>
                    </a:lnTo>
                    <a:lnTo>
                      <a:pt x="444" y="131"/>
                    </a:lnTo>
                    <a:lnTo>
                      <a:pt x="445" y="138"/>
                    </a:lnTo>
                    <a:lnTo>
                      <a:pt x="445" y="146"/>
                    </a:lnTo>
                    <a:lnTo>
                      <a:pt x="444" y="154"/>
                    </a:lnTo>
                    <a:lnTo>
                      <a:pt x="441" y="161"/>
                    </a:lnTo>
                    <a:lnTo>
                      <a:pt x="441" y="16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0" name="Freeform 11"/>
              <p:cNvSpPr>
                <a:spLocks/>
              </p:cNvSpPr>
              <p:nvPr/>
            </p:nvSpPr>
            <p:spPr bwMode="auto">
              <a:xfrm>
                <a:off x="1354287" y="4871011"/>
                <a:ext cx="309864" cy="257828"/>
              </a:xfrm>
              <a:custGeom>
                <a:avLst/>
                <a:gdLst/>
                <a:ahLst/>
                <a:cxnLst>
                  <a:cxn ang="0">
                    <a:pos x="108" y="16"/>
                  </a:cxn>
                  <a:cxn ang="0">
                    <a:pos x="98" y="3"/>
                  </a:cxn>
                  <a:cxn ang="0">
                    <a:pos x="92" y="0"/>
                  </a:cxn>
                  <a:cxn ang="0">
                    <a:pos x="84" y="0"/>
                  </a:cxn>
                  <a:cxn ang="0">
                    <a:pos x="77" y="3"/>
                  </a:cxn>
                  <a:cxn ang="0">
                    <a:pos x="70" y="7"/>
                  </a:cxn>
                  <a:cxn ang="0">
                    <a:pos x="61" y="9"/>
                  </a:cxn>
                  <a:cxn ang="0">
                    <a:pos x="51" y="10"/>
                  </a:cxn>
                  <a:cxn ang="0">
                    <a:pos x="38" y="10"/>
                  </a:cxn>
                  <a:cxn ang="0">
                    <a:pos x="34" y="9"/>
                  </a:cxn>
                  <a:cxn ang="0">
                    <a:pos x="26" y="7"/>
                  </a:cxn>
                  <a:cxn ang="0">
                    <a:pos x="22" y="8"/>
                  </a:cxn>
                  <a:cxn ang="0">
                    <a:pos x="13" y="14"/>
                  </a:cxn>
                  <a:cxn ang="0">
                    <a:pos x="6" y="22"/>
                  </a:cxn>
                  <a:cxn ang="0">
                    <a:pos x="0" y="33"/>
                  </a:cxn>
                  <a:cxn ang="0">
                    <a:pos x="0" y="40"/>
                  </a:cxn>
                  <a:cxn ang="0">
                    <a:pos x="1" y="48"/>
                  </a:cxn>
                  <a:cxn ang="0">
                    <a:pos x="2" y="62"/>
                  </a:cxn>
                  <a:cxn ang="0">
                    <a:pos x="4" y="67"/>
                  </a:cxn>
                  <a:cxn ang="0">
                    <a:pos x="11" y="71"/>
                  </a:cxn>
                  <a:cxn ang="0">
                    <a:pos x="22" y="73"/>
                  </a:cxn>
                  <a:cxn ang="0">
                    <a:pos x="30" y="76"/>
                  </a:cxn>
                  <a:cxn ang="0">
                    <a:pos x="36" y="82"/>
                  </a:cxn>
                  <a:cxn ang="0">
                    <a:pos x="44" y="97"/>
                  </a:cxn>
                  <a:cxn ang="0">
                    <a:pos x="48" y="101"/>
                  </a:cxn>
                  <a:cxn ang="0">
                    <a:pos x="58" y="107"/>
                  </a:cxn>
                  <a:cxn ang="0">
                    <a:pos x="75" y="109"/>
                  </a:cxn>
                  <a:cxn ang="0">
                    <a:pos x="79" y="108"/>
                  </a:cxn>
                  <a:cxn ang="0">
                    <a:pos x="86" y="103"/>
                  </a:cxn>
                  <a:cxn ang="0">
                    <a:pos x="95" y="94"/>
                  </a:cxn>
                  <a:cxn ang="0">
                    <a:pos x="101" y="87"/>
                  </a:cxn>
                  <a:cxn ang="0">
                    <a:pos x="116" y="77"/>
                  </a:cxn>
                  <a:cxn ang="0">
                    <a:pos x="125" y="68"/>
                  </a:cxn>
                  <a:cxn ang="0">
                    <a:pos x="127" y="64"/>
                  </a:cxn>
                  <a:cxn ang="0">
                    <a:pos x="131" y="49"/>
                  </a:cxn>
                  <a:cxn ang="0">
                    <a:pos x="130" y="34"/>
                  </a:cxn>
                  <a:cxn ang="0">
                    <a:pos x="127" y="32"/>
                  </a:cxn>
                  <a:cxn ang="0">
                    <a:pos x="119" y="25"/>
                  </a:cxn>
                  <a:cxn ang="0">
                    <a:pos x="110" y="19"/>
                  </a:cxn>
                  <a:cxn ang="0">
                    <a:pos x="108" y="16"/>
                  </a:cxn>
                </a:cxnLst>
                <a:rect l="0" t="0" r="r" b="b"/>
                <a:pathLst>
                  <a:path w="131" h="109">
                    <a:moveTo>
                      <a:pt x="108" y="16"/>
                    </a:moveTo>
                    <a:lnTo>
                      <a:pt x="108" y="16"/>
                    </a:lnTo>
                    <a:lnTo>
                      <a:pt x="103" y="9"/>
                    </a:lnTo>
                    <a:lnTo>
                      <a:pt x="98" y="3"/>
                    </a:lnTo>
                    <a:lnTo>
                      <a:pt x="96" y="1"/>
                    </a:lnTo>
                    <a:lnTo>
                      <a:pt x="92" y="0"/>
                    </a:lnTo>
                    <a:lnTo>
                      <a:pt x="89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7" y="3"/>
                    </a:lnTo>
                    <a:lnTo>
                      <a:pt x="70" y="7"/>
                    </a:lnTo>
                    <a:lnTo>
                      <a:pt x="70" y="7"/>
                    </a:lnTo>
                    <a:lnTo>
                      <a:pt x="65" y="8"/>
                    </a:lnTo>
                    <a:lnTo>
                      <a:pt x="61" y="9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43" y="10"/>
                    </a:lnTo>
                    <a:lnTo>
                      <a:pt x="38" y="10"/>
                    </a:lnTo>
                    <a:lnTo>
                      <a:pt x="34" y="9"/>
                    </a:lnTo>
                    <a:lnTo>
                      <a:pt x="34" y="9"/>
                    </a:lnTo>
                    <a:lnTo>
                      <a:pt x="28" y="7"/>
                    </a:lnTo>
                    <a:lnTo>
                      <a:pt x="26" y="7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7" y="10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6" y="22"/>
                    </a:lnTo>
                    <a:lnTo>
                      <a:pt x="2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40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1" y="57"/>
                    </a:lnTo>
                    <a:lnTo>
                      <a:pt x="2" y="62"/>
                    </a:lnTo>
                    <a:lnTo>
                      <a:pt x="4" y="67"/>
                    </a:lnTo>
                    <a:lnTo>
                      <a:pt x="4" y="67"/>
                    </a:lnTo>
                    <a:lnTo>
                      <a:pt x="8" y="69"/>
                    </a:lnTo>
                    <a:lnTo>
                      <a:pt x="11" y="71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7" y="74"/>
                    </a:lnTo>
                    <a:lnTo>
                      <a:pt x="30" y="76"/>
                    </a:lnTo>
                    <a:lnTo>
                      <a:pt x="34" y="78"/>
                    </a:lnTo>
                    <a:lnTo>
                      <a:pt x="36" y="82"/>
                    </a:lnTo>
                    <a:lnTo>
                      <a:pt x="40" y="89"/>
                    </a:lnTo>
                    <a:lnTo>
                      <a:pt x="44" y="97"/>
                    </a:lnTo>
                    <a:lnTo>
                      <a:pt x="44" y="97"/>
                    </a:lnTo>
                    <a:lnTo>
                      <a:pt x="48" y="101"/>
                    </a:lnTo>
                    <a:lnTo>
                      <a:pt x="50" y="103"/>
                    </a:lnTo>
                    <a:lnTo>
                      <a:pt x="58" y="107"/>
                    </a:lnTo>
                    <a:lnTo>
                      <a:pt x="67" y="109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79" y="108"/>
                    </a:lnTo>
                    <a:lnTo>
                      <a:pt x="83" y="105"/>
                    </a:lnTo>
                    <a:lnTo>
                      <a:pt x="86" y="103"/>
                    </a:lnTo>
                    <a:lnTo>
                      <a:pt x="90" y="101"/>
                    </a:lnTo>
                    <a:lnTo>
                      <a:pt x="95" y="94"/>
                    </a:lnTo>
                    <a:lnTo>
                      <a:pt x="101" y="87"/>
                    </a:lnTo>
                    <a:lnTo>
                      <a:pt x="101" y="87"/>
                    </a:lnTo>
                    <a:lnTo>
                      <a:pt x="108" y="82"/>
                    </a:lnTo>
                    <a:lnTo>
                      <a:pt x="116" y="77"/>
                    </a:lnTo>
                    <a:lnTo>
                      <a:pt x="123" y="71"/>
                    </a:lnTo>
                    <a:lnTo>
                      <a:pt x="125" y="68"/>
                    </a:lnTo>
                    <a:lnTo>
                      <a:pt x="127" y="64"/>
                    </a:lnTo>
                    <a:lnTo>
                      <a:pt x="127" y="64"/>
                    </a:lnTo>
                    <a:lnTo>
                      <a:pt x="130" y="57"/>
                    </a:lnTo>
                    <a:lnTo>
                      <a:pt x="131" y="49"/>
                    </a:lnTo>
                    <a:lnTo>
                      <a:pt x="131" y="41"/>
                    </a:lnTo>
                    <a:lnTo>
                      <a:pt x="130" y="34"/>
                    </a:lnTo>
                    <a:lnTo>
                      <a:pt x="130" y="34"/>
                    </a:lnTo>
                    <a:lnTo>
                      <a:pt x="127" y="32"/>
                    </a:lnTo>
                    <a:lnTo>
                      <a:pt x="125" y="28"/>
                    </a:lnTo>
                    <a:lnTo>
                      <a:pt x="119" y="25"/>
                    </a:lnTo>
                    <a:lnTo>
                      <a:pt x="113" y="21"/>
                    </a:lnTo>
                    <a:lnTo>
                      <a:pt x="110" y="19"/>
                    </a:lnTo>
                    <a:lnTo>
                      <a:pt x="108" y="16"/>
                    </a:lnTo>
                    <a:lnTo>
                      <a:pt x="108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1" name="Freeform 13"/>
              <p:cNvSpPr>
                <a:spLocks/>
              </p:cNvSpPr>
              <p:nvPr/>
            </p:nvSpPr>
            <p:spPr bwMode="auto">
              <a:xfrm>
                <a:off x="995571" y="6210037"/>
                <a:ext cx="633101" cy="379449"/>
              </a:xfrm>
              <a:custGeom>
                <a:avLst/>
                <a:gdLst/>
                <a:ahLst/>
                <a:cxnLst>
                  <a:cxn ang="0">
                    <a:pos x="269" y="7"/>
                  </a:cxn>
                  <a:cxn ang="0">
                    <a:pos x="259" y="1"/>
                  </a:cxn>
                  <a:cxn ang="0">
                    <a:pos x="247" y="0"/>
                  </a:cxn>
                  <a:cxn ang="0">
                    <a:pos x="241" y="1"/>
                  </a:cxn>
                  <a:cxn ang="0">
                    <a:pos x="231" y="5"/>
                  </a:cxn>
                  <a:cxn ang="0">
                    <a:pos x="225" y="6"/>
                  </a:cxn>
                  <a:cxn ang="0">
                    <a:pos x="202" y="7"/>
                  </a:cxn>
                  <a:cxn ang="0">
                    <a:pos x="181" y="7"/>
                  </a:cxn>
                  <a:cxn ang="0">
                    <a:pos x="171" y="11"/>
                  </a:cxn>
                  <a:cxn ang="0">
                    <a:pos x="161" y="16"/>
                  </a:cxn>
                  <a:cxn ang="0">
                    <a:pos x="150" y="20"/>
                  </a:cxn>
                  <a:cxn ang="0">
                    <a:pos x="138" y="23"/>
                  </a:cxn>
                  <a:cxn ang="0">
                    <a:pos x="117" y="26"/>
                  </a:cxn>
                  <a:cxn ang="0">
                    <a:pos x="108" y="27"/>
                  </a:cxn>
                  <a:cxn ang="0">
                    <a:pos x="98" y="27"/>
                  </a:cxn>
                  <a:cxn ang="0">
                    <a:pos x="89" y="32"/>
                  </a:cxn>
                  <a:cxn ang="0">
                    <a:pos x="82" y="39"/>
                  </a:cxn>
                  <a:cxn ang="0">
                    <a:pos x="67" y="53"/>
                  </a:cxn>
                  <a:cxn ang="0">
                    <a:pos x="56" y="65"/>
                  </a:cxn>
                  <a:cxn ang="0">
                    <a:pos x="54" y="67"/>
                  </a:cxn>
                  <a:cxn ang="0">
                    <a:pos x="43" y="69"/>
                  </a:cxn>
                  <a:cxn ang="0">
                    <a:pos x="28" y="72"/>
                  </a:cxn>
                  <a:cxn ang="0">
                    <a:pos x="15" y="78"/>
                  </a:cxn>
                  <a:cxn ang="0">
                    <a:pos x="11" y="80"/>
                  </a:cxn>
                  <a:cxn ang="0">
                    <a:pos x="3" y="93"/>
                  </a:cxn>
                  <a:cxn ang="0">
                    <a:pos x="0" y="112"/>
                  </a:cxn>
                  <a:cxn ang="0">
                    <a:pos x="0" y="121"/>
                  </a:cxn>
                  <a:cxn ang="0">
                    <a:pos x="6" y="137"/>
                  </a:cxn>
                  <a:cxn ang="0">
                    <a:pos x="13" y="146"/>
                  </a:cxn>
                  <a:cxn ang="0">
                    <a:pos x="29" y="160"/>
                  </a:cxn>
                  <a:cxn ang="0">
                    <a:pos x="43" y="175"/>
                  </a:cxn>
                  <a:cxn ang="0">
                    <a:pos x="48" y="180"/>
                  </a:cxn>
                  <a:cxn ang="0">
                    <a:pos x="57" y="183"/>
                  </a:cxn>
                  <a:cxn ang="0">
                    <a:pos x="67" y="183"/>
                  </a:cxn>
                  <a:cxn ang="0">
                    <a:pos x="81" y="180"/>
                  </a:cxn>
                  <a:cxn ang="0">
                    <a:pos x="99" y="170"/>
                  </a:cxn>
                  <a:cxn ang="0">
                    <a:pos x="119" y="163"/>
                  </a:cxn>
                  <a:cxn ang="0">
                    <a:pos x="129" y="162"/>
                  </a:cxn>
                  <a:cxn ang="0">
                    <a:pos x="149" y="164"/>
                  </a:cxn>
                  <a:cxn ang="0">
                    <a:pos x="158" y="167"/>
                  </a:cxn>
                  <a:cxn ang="0">
                    <a:pos x="177" y="171"/>
                  </a:cxn>
                  <a:cxn ang="0">
                    <a:pos x="195" y="164"/>
                  </a:cxn>
                  <a:cxn ang="0">
                    <a:pos x="205" y="159"/>
                  </a:cxn>
                  <a:cxn ang="0">
                    <a:pos x="217" y="153"/>
                  </a:cxn>
                  <a:cxn ang="0">
                    <a:pos x="238" y="143"/>
                  </a:cxn>
                  <a:cxn ang="0">
                    <a:pos x="253" y="134"/>
                  </a:cxn>
                  <a:cxn ang="0">
                    <a:pos x="268" y="123"/>
                  </a:cxn>
                  <a:cxn ang="0">
                    <a:pos x="281" y="115"/>
                  </a:cxn>
                  <a:cxn ang="0">
                    <a:pos x="286" y="108"/>
                  </a:cxn>
                  <a:cxn ang="0">
                    <a:pos x="290" y="101"/>
                  </a:cxn>
                  <a:cxn ang="0">
                    <a:pos x="297" y="88"/>
                  </a:cxn>
                  <a:cxn ang="0">
                    <a:pos x="304" y="78"/>
                  </a:cxn>
                  <a:cxn ang="0">
                    <a:pos x="307" y="66"/>
                  </a:cxn>
                  <a:cxn ang="0">
                    <a:pos x="304" y="57"/>
                  </a:cxn>
                  <a:cxn ang="0">
                    <a:pos x="302" y="48"/>
                  </a:cxn>
                  <a:cxn ang="0">
                    <a:pos x="299" y="40"/>
                  </a:cxn>
                  <a:cxn ang="0">
                    <a:pos x="296" y="32"/>
                  </a:cxn>
                  <a:cxn ang="0">
                    <a:pos x="290" y="21"/>
                  </a:cxn>
                  <a:cxn ang="0">
                    <a:pos x="288" y="19"/>
                  </a:cxn>
                  <a:cxn ang="0">
                    <a:pos x="269" y="7"/>
                  </a:cxn>
                </a:cxnLst>
                <a:rect l="0" t="0" r="r" b="b"/>
                <a:pathLst>
                  <a:path w="307" h="184">
                    <a:moveTo>
                      <a:pt x="269" y="7"/>
                    </a:moveTo>
                    <a:lnTo>
                      <a:pt x="269" y="7"/>
                    </a:lnTo>
                    <a:lnTo>
                      <a:pt x="263" y="4"/>
                    </a:lnTo>
                    <a:lnTo>
                      <a:pt x="259" y="1"/>
                    </a:lnTo>
                    <a:lnTo>
                      <a:pt x="253" y="1"/>
                    </a:lnTo>
                    <a:lnTo>
                      <a:pt x="247" y="0"/>
                    </a:lnTo>
                    <a:lnTo>
                      <a:pt x="247" y="0"/>
                    </a:lnTo>
                    <a:lnTo>
                      <a:pt x="241" y="1"/>
                    </a:lnTo>
                    <a:lnTo>
                      <a:pt x="236" y="4"/>
                    </a:lnTo>
                    <a:lnTo>
                      <a:pt x="231" y="5"/>
                    </a:lnTo>
                    <a:lnTo>
                      <a:pt x="225" y="6"/>
                    </a:lnTo>
                    <a:lnTo>
                      <a:pt x="225" y="6"/>
                    </a:lnTo>
                    <a:lnTo>
                      <a:pt x="214" y="7"/>
                    </a:lnTo>
                    <a:lnTo>
                      <a:pt x="202" y="7"/>
                    </a:lnTo>
                    <a:lnTo>
                      <a:pt x="192" y="7"/>
                    </a:lnTo>
                    <a:lnTo>
                      <a:pt x="181" y="7"/>
                    </a:lnTo>
                    <a:lnTo>
                      <a:pt x="181" y="7"/>
                    </a:lnTo>
                    <a:lnTo>
                      <a:pt x="171" y="11"/>
                    </a:lnTo>
                    <a:lnTo>
                      <a:pt x="161" y="16"/>
                    </a:lnTo>
                    <a:lnTo>
                      <a:pt x="161" y="16"/>
                    </a:lnTo>
                    <a:lnTo>
                      <a:pt x="156" y="18"/>
                    </a:lnTo>
                    <a:lnTo>
                      <a:pt x="150" y="20"/>
                    </a:lnTo>
                    <a:lnTo>
                      <a:pt x="138" y="23"/>
                    </a:lnTo>
                    <a:lnTo>
                      <a:pt x="138" y="23"/>
                    </a:lnTo>
                    <a:lnTo>
                      <a:pt x="127" y="25"/>
                    </a:lnTo>
                    <a:lnTo>
                      <a:pt x="117" y="26"/>
                    </a:lnTo>
                    <a:lnTo>
                      <a:pt x="117" y="26"/>
                    </a:lnTo>
                    <a:lnTo>
                      <a:pt x="108" y="27"/>
                    </a:lnTo>
                    <a:lnTo>
                      <a:pt x="98" y="27"/>
                    </a:lnTo>
                    <a:lnTo>
                      <a:pt x="98" y="27"/>
                    </a:lnTo>
                    <a:lnTo>
                      <a:pt x="93" y="28"/>
                    </a:lnTo>
                    <a:lnTo>
                      <a:pt x="89" y="32"/>
                    </a:lnTo>
                    <a:lnTo>
                      <a:pt x="82" y="39"/>
                    </a:lnTo>
                    <a:lnTo>
                      <a:pt x="82" y="39"/>
                    </a:lnTo>
                    <a:lnTo>
                      <a:pt x="75" y="46"/>
                    </a:lnTo>
                    <a:lnTo>
                      <a:pt x="67" y="53"/>
                    </a:lnTo>
                    <a:lnTo>
                      <a:pt x="67" y="53"/>
                    </a:lnTo>
                    <a:lnTo>
                      <a:pt x="56" y="65"/>
                    </a:lnTo>
                    <a:lnTo>
                      <a:pt x="56" y="65"/>
                    </a:lnTo>
                    <a:lnTo>
                      <a:pt x="54" y="67"/>
                    </a:lnTo>
                    <a:lnTo>
                      <a:pt x="50" y="68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28" y="72"/>
                    </a:lnTo>
                    <a:lnTo>
                      <a:pt x="21" y="74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1" y="80"/>
                    </a:lnTo>
                    <a:lnTo>
                      <a:pt x="8" y="85"/>
                    </a:lnTo>
                    <a:lnTo>
                      <a:pt x="3" y="93"/>
                    </a:lnTo>
                    <a:lnTo>
                      <a:pt x="1" y="10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21"/>
                    </a:lnTo>
                    <a:lnTo>
                      <a:pt x="1" y="130"/>
                    </a:lnTo>
                    <a:lnTo>
                      <a:pt x="6" y="137"/>
                    </a:lnTo>
                    <a:lnTo>
                      <a:pt x="13" y="146"/>
                    </a:lnTo>
                    <a:lnTo>
                      <a:pt x="13" y="146"/>
                    </a:lnTo>
                    <a:lnTo>
                      <a:pt x="21" y="153"/>
                    </a:lnTo>
                    <a:lnTo>
                      <a:pt x="29" y="160"/>
                    </a:lnTo>
                    <a:lnTo>
                      <a:pt x="29" y="160"/>
                    </a:lnTo>
                    <a:lnTo>
                      <a:pt x="43" y="175"/>
                    </a:lnTo>
                    <a:lnTo>
                      <a:pt x="43" y="175"/>
                    </a:lnTo>
                    <a:lnTo>
                      <a:pt x="48" y="180"/>
                    </a:lnTo>
                    <a:lnTo>
                      <a:pt x="52" y="182"/>
                    </a:lnTo>
                    <a:lnTo>
                      <a:pt x="57" y="183"/>
                    </a:lnTo>
                    <a:lnTo>
                      <a:pt x="62" y="184"/>
                    </a:lnTo>
                    <a:lnTo>
                      <a:pt x="67" y="183"/>
                    </a:lnTo>
                    <a:lnTo>
                      <a:pt x="71" y="183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99" y="170"/>
                    </a:lnTo>
                    <a:lnTo>
                      <a:pt x="109" y="166"/>
                    </a:lnTo>
                    <a:lnTo>
                      <a:pt x="119" y="163"/>
                    </a:lnTo>
                    <a:lnTo>
                      <a:pt x="119" y="163"/>
                    </a:lnTo>
                    <a:lnTo>
                      <a:pt x="129" y="162"/>
                    </a:lnTo>
                    <a:lnTo>
                      <a:pt x="139" y="162"/>
                    </a:lnTo>
                    <a:lnTo>
                      <a:pt x="149" y="164"/>
                    </a:lnTo>
                    <a:lnTo>
                      <a:pt x="158" y="167"/>
                    </a:lnTo>
                    <a:lnTo>
                      <a:pt x="158" y="167"/>
                    </a:lnTo>
                    <a:lnTo>
                      <a:pt x="168" y="170"/>
                    </a:lnTo>
                    <a:lnTo>
                      <a:pt x="177" y="171"/>
                    </a:lnTo>
                    <a:lnTo>
                      <a:pt x="186" y="169"/>
                    </a:lnTo>
                    <a:lnTo>
                      <a:pt x="195" y="164"/>
                    </a:lnTo>
                    <a:lnTo>
                      <a:pt x="195" y="164"/>
                    </a:lnTo>
                    <a:lnTo>
                      <a:pt x="205" y="159"/>
                    </a:lnTo>
                    <a:lnTo>
                      <a:pt x="217" y="153"/>
                    </a:lnTo>
                    <a:lnTo>
                      <a:pt x="217" y="153"/>
                    </a:lnTo>
                    <a:lnTo>
                      <a:pt x="227" y="148"/>
                    </a:lnTo>
                    <a:lnTo>
                      <a:pt x="238" y="143"/>
                    </a:lnTo>
                    <a:lnTo>
                      <a:pt x="238" y="143"/>
                    </a:lnTo>
                    <a:lnTo>
                      <a:pt x="253" y="134"/>
                    </a:lnTo>
                    <a:lnTo>
                      <a:pt x="268" y="123"/>
                    </a:lnTo>
                    <a:lnTo>
                      <a:pt x="268" y="123"/>
                    </a:lnTo>
                    <a:lnTo>
                      <a:pt x="274" y="120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6" y="108"/>
                    </a:lnTo>
                    <a:lnTo>
                      <a:pt x="290" y="101"/>
                    </a:lnTo>
                    <a:lnTo>
                      <a:pt x="290" y="101"/>
                    </a:lnTo>
                    <a:lnTo>
                      <a:pt x="294" y="95"/>
                    </a:lnTo>
                    <a:lnTo>
                      <a:pt x="297" y="88"/>
                    </a:lnTo>
                    <a:lnTo>
                      <a:pt x="297" y="88"/>
                    </a:lnTo>
                    <a:lnTo>
                      <a:pt x="304" y="78"/>
                    </a:lnTo>
                    <a:lnTo>
                      <a:pt x="307" y="72"/>
                    </a:lnTo>
                    <a:lnTo>
                      <a:pt x="307" y="66"/>
                    </a:lnTo>
                    <a:lnTo>
                      <a:pt x="307" y="66"/>
                    </a:lnTo>
                    <a:lnTo>
                      <a:pt x="304" y="57"/>
                    </a:lnTo>
                    <a:lnTo>
                      <a:pt x="302" y="48"/>
                    </a:lnTo>
                    <a:lnTo>
                      <a:pt x="302" y="48"/>
                    </a:lnTo>
                    <a:lnTo>
                      <a:pt x="300" y="45"/>
                    </a:lnTo>
                    <a:lnTo>
                      <a:pt x="299" y="40"/>
                    </a:lnTo>
                    <a:lnTo>
                      <a:pt x="296" y="32"/>
                    </a:lnTo>
                    <a:lnTo>
                      <a:pt x="296" y="32"/>
                    </a:lnTo>
                    <a:lnTo>
                      <a:pt x="293" y="25"/>
                    </a:lnTo>
                    <a:lnTo>
                      <a:pt x="290" y="21"/>
                    </a:lnTo>
                    <a:lnTo>
                      <a:pt x="288" y="19"/>
                    </a:lnTo>
                    <a:lnTo>
                      <a:pt x="288" y="19"/>
                    </a:lnTo>
                    <a:lnTo>
                      <a:pt x="279" y="13"/>
                    </a:lnTo>
                    <a:lnTo>
                      <a:pt x="269" y="7"/>
                    </a:lnTo>
                    <a:lnTo>
                      <a:pt x="26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2" name="Freeform 14"/>
              <p:cNvSpPr>
                <a:spLocks/>
              </p:cNvSpPr>
              <p:nvPr/>
            </p:nvSpPr>
            <p:spPr bwMode="auto">
              <a:xfrm>
                <a:off x="933252" y="2004393"/>
                <a:ext cx="574785" cy="544038"/>
              </a:xfrm>
              <a:custGeom>
                <a:avLst/>
                <a:gdLst/>
                <a:ahLst/>
                <a:cxnLst>
                  <a:cxn ang="0">
                    <a:pos x="216" y="218"/>
                  </a:cxn>
                  <a:cxn ang="0">
                    <a:pos x="227" y="208"/>
                  </a:cxn>
                  <a:cxn ang="0">
                    <a:pos x="229" y="197"/>
                  </a:cxn>
                  <a:cxn ang="0">
                    <a:pos x="236" y="187"/>
                  </a:cxn>
                  <a:cxn ang="0">
                    <a:pos x="241" y="175"/>
                  </a:cxn>
                  <a:cxn ang="0">
                    <a:pos x="243" y="163"/>
                  </a:cxn>
                  <a:cxn ang="0">
                    <a:pos x="238" y="156"/>
                  </a:cxn>
                  <a:cxn ang="0">
                    <a:pos x="232" y="147"/>
                  </a:cxn>
                  <a:cxn ang="0">
                    <a:pos x="220" y="135"/>
                  </a:cxn>
                  <a:cxn ang="0">
                    <a:pos x="211" y="121"/>
                  </a:cxn>
                  <a:cxn ang="0">
                    <a:pos x="197" y="116"/>
                  </a:cxn>
                  <a:cxn ang="0">
                    <a:pos x="191" y="108"/>
                  </a:cxn>
                  <a:cxn ang="0">
                    <a:pos x="181" y="106"/>
                  </a:cxn>
                  <a:cxn ang="0">
                    <a:pos x="178" y="120"/>
                  </a:cxn>
                  <a:cxn ang="0">
                    <a:pos x="167" y="127"/>
                  </a:cxn>
                  <a:cxn ang="0">
                    <a:pos x="155" y="135"/>
                  </a:cxn>
                  <a:cxn ang="0">
                    <a:pos x="147" y="133"/>
                  </a:cxn>
                  <a:cxn ang="0">
                    <a:pos x="147" y="113"/>
                  </a:cxn>
                  <a:cxn ang="0">
                    <a:pos x="146" y="98"/>
                  </a:cxn>
                  <a:cxn ang="0">
                    <a:pos x="138" y="88"/>
                  </a:cxn>
                  <a:cxn ang="0">
                    <a:pos x="133" y="82"/>
                  </a:cxn>
                  <a:cxn ang="0">
                    <a:pos x="133" y="66"/>
                  </a:cxn>
                  <a:cxn ang="0">
                    <a:pos x="144" y="58"/>
                  </a:cxn>
                  <a:cxn ang="0">
                    <a:pos x="148" y="44"/>
                  </a:cxn>
                  <a:cxn ang="0">
                    <a:pos x="136" y="37"/>
                  </a:cxn>
                  <a:cxn ang="0">
                    <a:pos x="131" y="24"/>
                  </a:cxn>
                  <a:cxn ang="0">
                    <a:pos x="110" y="14"/>
                  </a:cxn>
                  <a:cxn ang="0">
                    <a:pos x="103" y="4"/>
                  </a:cxn>
                  <a:cxn ang="0">
                    <a:pos x="90" y="2"/>
                  </a:cxn>
                  <a:cxn ang="0">
                    <a:pos x="79" y="11"/>
                  </a:cxn>
                  <a:cxn ang="0">
                    <a:pos x="63" y="20"/>
                  </a:cxn>
                  <a:cxn ang="0">
                    <a:pos x="38" y="19"/>
                  </a:cxn>
                  <a:cxn ang="0">
                    <a:pos x="25" y="27"/>
                  </a:cxn>
                  <a:cxn ang="0">
                    <a:pos x="25" y="44"/>
                  </a:cxn>
                  <a:cxn ang="0">
                    <a:pos x="22" y="58"/>
                  </a:cxn>
                  <a:cxn ang="0">
                    <a:pos x="9" y="60"/>
                  </a:cxn>
                  <a:cxn ang="0">
                    <a:pos x="1" y="71"/>
                  </a:cxn>
                  <a:cxn ang="0">
                    <a:pos x="0" y="92"/>
                  </a:cxn>
                  <a:cxn ang="0">
                    <a:pos x="4" y="104"/>
                  </a:cxn>
                  <a:cxn ang="0">
                    <a:pos x="17" y="109"/>
                  </a:cxn>
                  <a:cxn ang="0">
                    <a:pos x="27" y="118"/>
                  </a:cxn>
                  <a:cxn ang="0">
                    <a:pos x="45" y="119"/>
                  </a:cxn>
                  <a:cxn ang="0">
                    <a:pos x="51" y="128"/>
                  </a:cxn>
                  <a:cxn ang="0">
                    <a:pos x="57" y="150"/>
                  </a:cxn>
                  <a:cxn ang="0">
                    <a:pos x="59" y="161"/>
                  </a:cxn>
                  <a:cxn ang="0">
                    <a:pos x="71" y="177"/>
                  </a:cxn>
                  <a:cxn ang="0">
                    <a:pos x="72" y="194"/>
                  </a:cxn>
                  <a:cxn ang="0">
                    <a:pos x="95" y="218"/>
                  </a:cxn>
                  <a:cxn ang="0">
                    <a:pos x="107" y="222"/>
                  </a:cxn>
                  <a:cxn ang="0">
                    <a:pos x="116" y="206"/>
                  </a:cxn>
                  <a:cxn ang="0">
                    <a:pos x="124" y="201"/>
                  </a:cxn>
                  <a:cxn ang="0">
                    <a:pos x="136" y="209"/>
                  </a:cxn>
                  <a:cxn ang="0">
                    <a:pos x="151" y="204"/>
                  </a:cxn>
                  <a:cxn ang="0">
                    <a:pos x="152" y="193"/>
                  </a:cxn>
                  <a:cxn ang="0">
                    <a:pos x="163" y="191"/>
                  </a:cxn>
                  <a:cxn ang="0">
                    <a:pos x="170" y="207"/>
                  </a:cxn>
                  <a:cxn ang="0">
                    <a:pos x="179" y="210"/>
                  </a:cxn>
                  <a:cxn ang="0">
                    <a:pos x="193" y="224"/>
                  </a:cxn>
                  <a:cxn ang="0">
                    <a:pos x="193" y="230"/>
                  </a:cxn>
                  <a:cxn ang="0">
                    <a:pos x="209" y="228"/>
                  </a:cxn>
                </a:cxnLst>
                <a:rect l="0" t="0" r="r" b="b"/>
                <a:pathLst>
                  <a:path w="243" h="230">
                    <a:moveTo>
                      <a:pt x="211" y="227"/>
                    </a:moveTo>
                    <a:lnTo>
                      <a:pt x="211" y="227"/>
                    </a:lnTo>
                    <a:lnTo>
                      <a:pt x="214" y="222"/>
                    </a:lnTo>
                    <a:lnTo>
                      <a:pt x="214" y="222"/>
                    </a:lnTo>
                    <a:lnTo>
                      <a:pt x="216" y="218"/>
                    </a:lnTo>
                    <a:lnTo>
                      <a:pt x="219" y="217"/>
                    </a:lnTo>
                    <a:lnTo>
                      <a:pt x="222" y="215"/>
                    </a:lnTo>
                    <a:lnTo>
                      <a:pt x="225" y="211"/>
                    </a:lnTo>
                    <a:lnTo>
                      <a:pt x="225" y="211"/>
                    </a:lnTo>
                    <a:lnTo>
                      <a:pt x="227" y="208"/>
                    </a:lnTo>
                    <a:lnTo>
                      <a:pt x="229" y="204"/>
                    </a:lnTo>
                    <a:lnTo>
                      <a:pt x="229" y="204"/>
                    </a:lnTo>
                    <a:lnTo>
                      <a:pt x="229" y="201"/>
                    </a:lnTo>
                    <a:lnTo>
                      <a:pt x="229" y="197"/>
                    </a:lnTo>
                    <a:lnTo>
                      <a:pt x="229" y="197"/>
                    </a:lnTo>
                    <a:lnTo>
                      <a:pt x="230" y="193"/>
                    </a:lnTo>
                    <a:lnTo>
                      <a:pt x="233" y="190"/>
                    </a:lnTo>
                    <a:lnTo>
                      <a:pt x="233" y="190"/>
                    </a:lnTo>
                    <a:lnTo>
                      <a:pt x="236" y="187"/>
                    </a:lnTo>
                    <a:lnTo>
                      <a:pt x="236" y="187"/>
                    </a:lnTo>
                    <a:lnTo>
                      <a:pt x="236" y="184"/>
                    </a:lnTo>
                    <a:lnTo>
                      <a:pt x="238" y="183"/>
                    </a:lnTo>
                    <a:lnTo>
                      <a:pt x="238" y="183"/>
                    </a:lnTo>
                    <a:lnTo>
                      <a:pt x="239" y="179"/>
                    </a:lnTo>
                    <a:lnTo>
                      <a:pt x="241" y="175"/>
                    </a:lnTo>
                    <a:lnTo>
                      <a:pt x="241" y="175"/>
                    </a:lnTo>
                    <a:lnTo>
                      <a:pt x="242" y="172"/>
                    </a:lnTo>
                    <a:lnTo>
                      <a:pt x="243" y="167"/>
                    </a:lnTo>
                    <a:lnTo>
                      <a:pt x="243" y="167"/>
                    </a:lnTo>
                    <a:lnTo>
                      <a:pt x="243" y="163"/>
                    </a:lnTo>
                    <a:lnTo>
                      <a:pt x="243" y="160"/>
                    </a:lnTo>
                    <a:lnTo>
                      <a:pt x="243" y="160"/>
                    </a:lnTo>
                    <a:lnTo>
                      <a:pt x="242" y="159"/>
                    </a:lnTo>
                    <a:lnTo>
                      <a:pt x="241" y="157"/>
                    </a:lnTo>
                    <a:lnTo>
                      <a:pt x="238" y="156"/>
                    </a:lnTo>
                    <a:lnTo>
                      <a:pt x="238" y="156"/>
                    </a:lnTo>
                    <a:lnTo>
                      <a:pt x="236" y="154"/>
                    </a:lnTo>
                    <a:lnTo>
                      <a:pt x="235" y="152"/>
                    </a:lnTo>
                    <a:lnTo>
                      <a:pt x="235" y="152"/>
                    </a:lnTo>
                    <a:lnTo>
                      <a:pt x="232" y="147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3" y="140"/>
                    </a:lnTo>
                    <a:lnTo>
                      <a:pt x="220" y="135"/>
                    </a:lnTo>
                    <a:lnTo>
                      <a:pt x="220" y="135"/>
                    </a:lnTo>
                    <a:lnTo>
                      <a:pt x="219" y="129"/>
                    </a:lnTo>
                    <a:lnTo>
                      <a:pt x="215" y="123"/>
                    </a:lnTo>
                    <a:lnTo>
                      <a:pt x="215" y="123"/>
                    </a:lnTo>
                    <a:lnTo>
                      <a:pt x="213" y="122"/>
                    </a:lnTo>
                    <a:lnTo>
                      <a:pt x="211" y="121"/>
                    </a:lnTo>
                    <a:lnTo>
                      <a:pt x="205" y="120"/>
                    </a:lnTo>
                    <a:lnTo>
                      <a:pt x="205" y="120"/>
                    </a:lnTo>
                    <a:lnTo>
                      <a:pt x="200" y="119"/>
                    </a:lnTo>
                    <a:lnTo>
                      <a:pt x="198" y="119"/>
                    </a:lnTo>
                    <a:lnTo>
                      <a:pt x="197" y="116"/>
                    </a:lnTo>
                    <a:lnTo>
                      <a:pt x="197" y="116"/>
                    </a:lnTo>
                    <a:lnTo>
                      <a:pt x="194" y="112"/>
                    </a:lnTo>
                    <a:lnTo>
                      <a:pt x="193" y="109"/>
                    </a:lnTo>
                    <a:lnTo>
                      <a:pt x="191" y="108"/>
                    </a:lnTo>
                    <a:lnTo>
                      <a:pt x="191" y="108"/>
                    </a:lnTo>
                    <a:lnTo>
                      <a:pt x="186" y="107"/>
                    </a:lnTo>
                    <a:lnTo>
                      <a:pt x="186" y="107"/>
                    </a:lnTo>
                    <a:lnTo>
                      <a:pt x="184" y="107"/>
                    </a:lnTo>
                    <a:lnTo>
                      <a:pt x="181" y="106"/>
                    </a:lnTo>
                    <a:lnTo>
                      <a:pt x="181" y="106"/>
                    </a:lnTo>
                    <a:lnTo>
                      <a:pt x="179" y="108"/>
                    </a:lnTo>
                    <a:lnTo>
                      <a:pt x="178" y="111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78" y="120"/>
                    </a:lnTo>
                    <a:lnTo>
                      <a:pt x="177" y="122"/>
                    </a:lnTo>
                    <a:lnTo>
                      <a:pt x="175" y="125"/>
                    </a:lnTo>
                    <a:lnTo>
                      <a:pt x="173" y="126"/>
                    </a:lnTo>
                    <a:lnTo>
                      <a:pt x="173" y="126"/>
                    </a:lnTo>
                    <a:lnTo>
                      <a:pt x="167" y="127"/>
                    </a:lnTo>
                    <a:lnTo>
                      <a:pt x="165" y="127"/>
                    </a:lnTo>
                    <a:lnTo>
                      <a:pt x="163" y="127"/>
                    </a:lnTo>
                    <a:lnTo>
                      <a:pt x="163" y="127"/>
                    </a:lnTo>
                    <a:lnTo>
                      <a:pt x="159" y="132"/>
                    </a:lnTo>
                    <a:lnTo>
                      <a:pt x="155" y="135"/>
                    </a:lnTo>
                    <a:lnTo>
                      <a:pt x="155" y="135"/>
                    </a:lnTo>
                    <a:lnTo>
                      <a:pt x="152" y="136"/>
                    </a:lnTo>
                    <a:lnTo>
                      <a:pt x="151" y="135"/>
                    </a:lnTo>
                    <a:lnTo>
                      <a:pt x="148" y="134"/>
                    </a:lnTo>
                    <a:lnTo>
                      <a:pt x="147" y="133"/>
                    </a:lnTo>
                    <a:lnTo>
                      <a:pt x="145" y="127"/>
                    </a:lnTo>
                    <a:lnTo>
                      <a:pt x="145" y="122"/>
                    </a:lnTo>
                    <a:lnTo>
                      <a:pt x="145" y="122"/>
                    </a:lnTo>
                    <a:lnTo>
                      <a:pt x="146" y="118"/>
                    </a:lnTo>
                    <a:lnTo>
                      <a:pt x="147" y="113"/>
                    </a:lnTo>
                    <a:lnTo>
                      <a:pt x="147" y="113"/>
                    </a:lnTo>
                    <a:lnTo>
                      <a:pt x="147" y="107"/>
                    </a:lnTo>
                    <a:lnTo>
                      <a:pt x="146" y="102"/>
                    </a:lnTo>
                    <a:lnTo>
                      <a:pt x="146" y="102"/>
                    </a:lnTo>
                    <a:lnTo>
                      <a:pt x="146" y="98"/>
                    </a:lnTo>
                    <a:lnTo>
                      <a:pt x="146" y="92"/>
                    </a:lnTo>
                    <a:lnTo>
                      <a:pt x="146" y="92"/>
                    </a:lnTo>
                    <a:lnTo>
                      <a:pt x="144" y="90"/>
                    </a:lnTo>
                    <a:lnTo>
                      <a:pt x="143" y="88"/>
                    </a:lnTo>
                    <a:lnTo>
                      <a:pt x="138" y="88"/>
                    </a:lnTo>
                    <a:lnTo>
                      <a:pt x="138" y="88"/>
                    </a:lnTo>
                    <a:lnTo>
                      <a:pt x="134" y="86"/>
                    </a:lnTo>
                    <a:lnTo>
                      <a:pt x="133" y="85"/>
                    </a:lnTo>
                    <a:lnTo>
                      <a:pt x="133" y="82"/>
                    </a:lnTo>
                    <a:lnTo>
                      <a:pt x="133" y="82"/>
                    </a:lnTo>
                    <a:lnTo>
                      <a:pt x="133" y="78"/>
                    </a:lnTo>
                    <a:lnTo>
                      <a:pt x="133" y="72"/>
                    </a:lnTo>
                    <a:lnTo>
                      <a:pt x="133" y="72"/>
                    </a:lnTo>
                    <a:lnTo>
                      <a:pt x="132" y="67"/>
                    </a:lnTo>
                    <a:lnTo>
                      <a:pt x="133" y="66"/>
                    </a:lnTo>
                    <a:lnTo>
                      <a:pt x="134" y="64"/>
                    </a:lnTo>
                    <a:lnTo>
                      <a:pt x="134" y="64"/>
                    </a:lnTo>
                    <a:lnTo>
                      <a:pt x="139" y="60"/>
                    </a:lnTo>
                    <a:lnTo>
                      <a:pt x="144" y="58"/>
                    </a:lnTo>
                    <a:lnTo>
                      <a:pt x="144" y="58"/>
                    </a:lnTo>
                    <a:lnTo>
                      <a:pt x="145" y="56"/>
                    </a:lnTo>
                    <a:lnTo>
                      <a:pt x="146" y="54"/>
                    </a:lnTo>
                    <a:lnTo>
                      <a:pt x="147" y="50"/>
                    </a:lnTo>
                    <a:lnTo>
                      <a:pt x="147" y="50"/>
                    </a:lnTo>
                    <a:lnTo>
                      <a:pt x="148" y="44"/>
                    </a:lnTo>
                    <a:lnTo>
                      <a:pt x="148" y="44"/>
                    </a:lnTo>
                    <a:lnTo>
                      <a:pt x="144" y="43"/>
                    </a:lnTo>
                    <a:lnTo>
                      <a:pt x="141" y="41"/>
                    </a:lnTo>
                    <a:lnTo>
                      <a:pt x="138" y="39"/>
                    </a:lnTo>
                    <a:lnTo>
                      <a:pt x="136" y="37"/>
                    </a:lnTo>
                    <a:lnTo>
                      <a:pt x="136" y="37"/>
                    </a:lnTo>
                    <a:lnTo>
                      <a:pt x="133" y="30"/>
                    </a:lnTo>
                    <a:lnTo>
                      <a:pt x="132" y="27"/>
                    </a:lnTo>
                    <a:lnTo>
                      <a:pt x="131" y="24"/>
                    </a:lnTo>
                    <a:lnTo>
                      <a:pt x="131" y="24"/>
                    </a:lnTo>
                    <a:lnTo>
                      <a:pt x="126" y="22"/>
                    </a:lnTo>
                    <a:lnTo>
                      <a:pt x="120" y="19"/>
                    </a:lnTo>
                    <a:lnTo>
                      <a:pt x="120" y="19"/>
                    </a:lnTo>
                    <a:lnTo>
                      <a:pt x="114" y="18"/>
                    </a:lnTo>
                    <a:lnTo>
                      <a:pt x="110" y="14"/>
                    </a:lnTo>
                    <a:lnTo>
                      <a:pt x="110" y="14"/>
                    </a:lnTo>
                    <a:lnTo>
                      <a:pt x="106" y="11"/>
                    </a:lnTo>
                    <a:lnTo>
                      <a:pt x="104" y="6"/>
                    </a:lnTo>
                    <a:lnTo>
                      <a:pt x="104" y="6"/>
                    </a:lnTo>
                    <a:lnTo>
                      <a:pt x="103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98" y="0"/>
                    </a:lnTo>
                    <a:lnTo>
                      <a:pt x="93" y="0"/>
                    </a:lnTo>
                    <a:lnTo>
                      <a:pt x="90" y="2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3" y="7"/>
                    </a:lnTo>
                    <a:lnTo>
                      <a:pt x="79" y="11"/>
                    </a:lnTo>
                    <a:lnTo>
                      <a:pt x="79" y="11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73" y="17"/>
                    </a:lnTo>
                    <a:lnTo>
                      <a:pt x="68" y="19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50" y="19"/>
                    </a:lnTo>
                    <a:lnTo>
                      <a:pt x="44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0" y="22"/>
                    </a:lnTo>
                    <a:lnTo>
                      <a:pt x="27" y="24"/>
                    </a:lnTo>
                    <a:lnTo>
                      <a:pt x="25" y="25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25" y="36"/>
                    </a:lnTo>
                    <a:lnTo>
                      <a:pt x="25" y="36"/>
                    </a:lnTo>
                    <a:lnTo>
                      <a:pt x="25" y="40"/>
                    </a:lnTo>
                    <a:lnTo>
                      <a:pt x="25" y="44"/>
                    </a:lnTo>
                    <a:lnTo>
                      <a:pt x="25" y="44"/>
                    </a:lnTo>
                    <a:lnTo>
                      <a:pt x="25" y="47"/>
                    </a:lnTo>
                    <a:lnTo>
                      <a:pt x="25" y="52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2" y="58"/>
                    </a:lnTo>
                    <a:lnTo>
                      <a:pt x="18" y="59"/>
                    </a:lnTo>
                    <a:lnTo>
                      <a:pt x="15" y="59"/>
                    </a:lnTo>
                    <a:lnTo>
                      <a:pt x="11" y="59"/>
                    </a:lnTo>
                    <a:lnTo>
                      <a:pt x="9" y="60"/>
                    </a:lnTo>
                    <a:lnTo>
                      <a:pt x="9" y="60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1" y="74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1" y="87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98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10" y="105"/>
                    </a:lnTo>
                    <a:lnTo>
                      <a:pt x="10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21" y="113"/>
                    </a:lnTo>
                    <a:lnTo>
                      <a:pt x="24" y="116"/>
                    </a:lnTo>
                    <a:lnTo>
                      <a:pt x="24" y="116"/>
                    </a:lnTo>
                    <a:lnTo>
                      <a:pt x="27" y="118"/>
                    </a:lnTo>
                    <a:lnTo>
                      <a:pt x="29" y="118"/>
                    </a:lnTo>
                    <a:lnTo>
                      <a:pt x="35" y="118"/>
                    </a:lnTo>
                    <a:lnTo>
                      <a:pt x="35" y="118"/>
                    </a:lnTo>
                    <a:lnTo>
                      <a:pt x="41" y="118"/>
                    </a:lnTo>
                    <a:lnTo>
                      <a:pt x="45" y="119"/>
                    </a:lnTo>
                    <a:lnTo>
                      <a:pt x="45" y="119"/>
                    </a:lnTo>
                    <a:lnTo>
                      <a:pt x="48" y="121"/>
                    </a:lnTo>
                    <a:lnTo>
                      <a:pt x="49" y="122"/>
                    </a:lnTo>
                    <a:lnTo>
                      <a:pt x="51" y="128"/>
                    </a:lnTo>
                    <a:lnTo>
                      <a:pt x="51" y="128"/>
                    </a:lnTo>
                    <a:lnTo>
                      <a:pt x="55" y="140"/>
                    </a:lnTo>
                    <a:lnTo>
                      <a:pt x="55" y="140"/>
                    </a:lnTo>
                    <a:lnTo>
                      <a:pt x="57" y="146"/>
                    </a:lnTo>
                    <a:lnTo>
                      <a:pt x="57" y="146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6"/>
                    </a:lnTo>
                    <a:lnTo>
                      <a:pt x="58" y="159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68" y="172"/>
                    </a:lnTo>
                    <a:lnTo>
                      <a:pt x="68" y="172"/>
                    </a:lnTo>
                    <a:lnTo>
                      <a:pt x="70" y="174"/>
                    </a:lnTo>
                    <a:lnTo>
                      <a:pt x="71" y="177"/>
                    </a:lnTo>
                    <a:lnTo>
                      <a:pt x="71" y="177"/>
                    </a:lnTo>
                    <a:lnTo>
                      <a:pt x="70" y="183"/>
                    </a:lnTo>
                    <a:lnTo>
                      <a:pt x="70" y="183"/>
                    </a:lnTo>
                    <a:lnTo>
                      <a:pt x="71" y="189"/>
                    </a:lnTo>
                    <a:lnTo>
                      <a:pt x="72" y="194"/>
                    </a:lnTo>
                    <a:lnTo>
                      <a:pt x="72" y="194"/>
                    </a:lnTo>
                    <a:lnTo>
                      <a:pt x="75" y="198"/>
                    </a:lnTo>
                    <a:lnTo>
                      <a:pt x="78" y="203"/>
                    </a:lnTo>
                    <a:lnTo>
                      <a:pt x="78" y="203"/>
                    </a:lnTo>
                    <a:lnTo>
                      <a:pt x="95" y="218"/>
                    </a:lnTo>
                    <a:lnTo>
                      <a:pt x="95" y="218"/>
                    </a:lnTo>
                    <a:lnTo>
                      <a:pt x="98" y="222"/>
                    </a:lnTo>
                    <a:lnTo>
                      <a:pt x="100" y="223"/>
                    </a:lnTo>
                    <a:lnTo>
                      <a:pt x="103" y="223"/>
                    </a:lnTo>
                    <a:lnTo>
                      <a:pt x="103" y="223"/>
                    </a:lnTo>
                    <a:lnTo>
                      <a:pt x="107" y="222"/>
                    </a:lnTo>
                    <a:lnTo>
                      <a:pt x="111" y="220"/>
                    </a:lnTo>
                    <a:lnTo>
                      <a:pt x="111" y="220"/>
                    </a:lnTo>
                    <a:lnTo>
                      <a:pt x="113" y="215"/>
                    </a:lnTo>
                    <a:lnTo>
                      <a:pt x="114" y="210"/>
                    </a:lnTo>
                    <a:lnTo>
                      <a:pt x="116" y="206"/>
                    </a:lnTo>
                    <a:lnTo>
                      <a:pt x="118" y="204"/>
                    </a:lnTo>
                    <a:lnTo>
                      <a:pt x="119" y="202"/>
                    </a:lnTo>
                    <a:lnTo>
                      <a:pt x="119" y="202"/>
                    </a:lnTo>
                    <a:lnTo>
                      <a:pt x="123" y="201"/>
                    </a:lnTo>
                    <a:lnTo>
                      <a:pt x="124" y="201"/>
                    </a:lnTo>
                    <a:lnTo>
                      <a:pt x="127" y="203"/>
                    </a:lnTo>
                    <a:lnTo>
                      <a:pt x="131" y="207"/>
                    </a:lnTo>
                    <a:lnTo>
                      <a:pt x="133" y="209"/>
                    </a:lnTo>
                    <a:lnTo>
                      <a:pt x="136" y="209"/>
                    </a:lnTo>
                    <a:lnTo>
                      <a:pt x="136" y="209"/>
                    </a:lnTo>
                    <a:lnTo>
                      <a:pt x="140" y="208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50" y="206"/>
                    </a:lnTo>
                    <a:lnTo>
                      <a:pt x="151" y="204"/>
                    </a:lnTo>
                    <a:lnTo>
                      <a:pt x="151" y="202"/>
                    </a:lnTo>
                    <a:lnTo>
                      <a:pt x="151" y="202"/>
                    </a:lnTo>
                    <a:lnTo>
                      <a:pt x="151" y="197"/>
                    </a:lnTo>
                    <a:lnTo>
                      <a:pt x="152" y="195"/>
                    </a:lnTo>
                    <a:lnTo>
                      <a:pt x="152" y="193"/>
                    </a:lnTo>
                    <a:lnTo>
                      <a:pt x="152" y="193"/>
                    </a:lnTo>
                    <a:lnTo>
                      <a:pt x="157" y="190"/>
                    </a:lnTo>
                    <a:lnTo>
                      <a:pt x="160" y="190"/>
                    </a:lnTo>
                    <a:lnTo>
                      <a:pt x="160" y="190"/>
                    </a:lnTo>
                    <a:lnTo>
                      <a:pt x="163" y="191"/>
                    </a:lnTo>
                    <a:lnTo>
                      <a:pt x="164" y="193"/>
                    </a:lnTo>
                    <a:lnTo>
                      <a:pt x="165" y="197"/>
                    </a:lnTo>
                    <a:lnTo>
                      <a:pt x="165" y="197"/>
                    </a:lnTo>
                    <a:lnTo>
                      <a:pt x="166" y="202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72" y="209"/>
                    </a:lnTo>
                    <a:lnTo>
                      <a:pt x="174" y="209"/>
                    </a:lnTo>
                    <a:lnTo>
                      <a:pt x="179" y="210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5" y="214"/>
                    </a:lnTo>
                    <a:lnTo>
                      <a:pt x="189" y="220"/>
                    </a:lnTo>
                    <a:lnTo>
                      <a:pt x="189" y="220"/>
                    </a:lnTo>
                    <a:lnTo>
                      <a:pt x="193" y="224"/>
                    </a:lnTo>
                    <a:lnTo>
                      <a:pt x="193" y="227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7" y="229"/>
                    </a:lnTo>
                    <a:lnTo>
                      <a:pt x="201" y="229"/>
                    </a:lnTo>
                    <a:lnTo>
                      <a:pt x="201" y="229"/>
                    </a:lnTo>
                    <a:lnTo>
                      <a:pt x="206" y="229"/>
                    </a:lnTo>
                    <a:lnTo>
                      <a:pt x="209" y="228"/>
                    </a:lnTo>
                    <a:lnTo>
                      <a:pt x="211" y="227"/>
                    </a:lnTo>
                    <a:lnTo>
                      <a:pt x="211" y="2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3" name="Freeform 15"/>
              <p:cNvSpPr>
                <a:spLocks/>
              </p:cNvSpPr>
              <p:nvPr/>
            </p:nvSpPr>
            <p:spPr bwMode="auto">
              <a:xfrm>
                <a:off x="1462889" y="2177463"/>
                <a:ext cx="371364" cy="319327"/>
              </a:xfrm>
              <a:custGeom>
                <a:avLst/>
                <a:gdLst/>
                <a:ahLst/>
                <a:cxnLst>
                  <a:cxn ang="0">
                    <a:pos x="26" y="111"/>
                  </a:cxn>
                  <a:cxn ang="0">
                    <a:pos x="33" y="115"/>
                  </a:cxn>
                  <a:cxn ang="0">
                    <a:pos x="36" y="117"/>
                  </a:cxn>
                  <a:cxn ang="0">
                    <a:pos x="41" y="127"/>
                  </a:cxn>
                  <a:cxn ang="0">
                    <a:pos x="46" y="133"/>
                  </a:cxn>
                  <a:cxn ang="0">
                    <a:pos x="58" y="135"/>
                  </a:cxn>
                  <a:cxn ang="0">
                    <a:pos x="72" y="133"/>
                  </a:cxn>
                  <a:cxn ang="0">
                    <a:pos x="80" y="129"/>
                  </a:cxn>
                  <a:cxn ang="0">
                    <a:pos x="89" y="127"/>
                  </a:cxn>
                  <a:cxn ang="0">
                    <a:pos x="99" y="130"/>
                  </a:cxn>
                  <a:cxn ang="0">
                    <a:pos x="108" y="134"/>
                  </a:cxn>
                  <a:cxn ang="0">
                    <a:pos x="118" y="134"/>
                  </a:cxn>
                  <a:cxn ang="0">
                    <a:pos x="124" y="130"/>
                  </a:cxn>
                  <a:cxn ang="0">
                    <a:pos x="129" y="120"/>
                  </a:cxn>
                  <a:cxn ang="0">
                    <a:pos x="136" y="109"/>
                  </a:cxn>
                  <a:cxn ang="0">
                    <a:pos x="144" y="104"/>
                  </a:cxn>
                  <a:cxn ang="0">
                    <a:pos x="152" y="94"/>
                  </a:cxn>
                  <a:cxn ang="0">
                    <a:pos x="155" y="86"/>
                  </a:cxn>
                  <a:cxn ang="0">
                    <a:pos x="157" y="73"/>
                  </a:cxn>
                  <a:cxn ang="0">
                    <a:pos x="152" y="62"/>
                  </a:cxn>
                  <a:cxn ang="0">
                    <a:pos x="142" y="53"/>
                  </a:cxn>
                  <a:cxn ang="0">
                    <a:pos x="133" y="46"/>
                  </a:cxn>
                  <a:cxn ang="0">
                    <a:pos x="129" y="36"/>
                  </a:cxn>
                  <a:cxn ang="0">
                    <a:pos x="129" y="24"/>
                  </a:cxn>
                  <a:cxn ang="0">
                    <a:pos x="129" y="11"/>
                  </a:cxn>
                  <a:cxn ang="0">
                    <a:pos x="126" y="5"/>
                  </a:cxn>
                  <a:cxn ang="0">
                    <a:pos x="114" y="0"/>
                  </a:cxn>
                  <a:cxn ang="0">
                    <a:pos x="101" y="1"/>
                  </a:cxn>
                  <a:cxn ang="0">
                    <a:pos x="94" y="1"/>
                  </a:cxn>
                  <a:cxn ang="0">
                    <a:pos x="89" y="2"/>
                  </a:cxn>
                  <a:cxn ang="0">
                    <a:pos x="82" y="2"/>
                  </a:cxn>
                  <a:cxn ang="0">
                    <a:pos x="79" y="5"/>
                  </a:cxn>
                  <a:cxn ang="0">
                    <a:pos x="76" y="17"/>
                  </a:cxn>
                  <a:cxn ang="0">
                    <a:pos x="76" y="25"/>
                  </a:cxn>
                  <a:cxn ang="0">
                    <a:pos x="75" y="28"/>
                  </a:cxn>
                  <a:cxn ang="0">
                    <a:pos x="65" y="32"/>
                  </a:cxn>
                  <a:cxn ang="0">
                    <a:pos x="59" y="34"/>
                  </a:cxn>
                  <a:cxn ang="0">
                    <a:pos x="47" y="43"/>
                  </a:cxn>
                  <a:cxn ang="0">
                    <a:pos x="46" y="55"/>
                  </a:cxn>
                  <a:cxn ang="0">
                    <a:pos x="43" y="61"/>
                  </a:cxn>
                  <a:cxn ang="0">
                    <a:pos x="38" y="61"/>
                  </a:cxn>
                  <a:cxn ang="0">
                    <a:pos x="29" y="61"/>
                  </a:cxn>
                  <a:cxn ang="0">
                    <a:pos x="19" y="60"/>
                  </a:cxn>
                  <a:cxn ang="0">
                    <a:pos x="11" y="62"/>
                  </a:cxn>
                  <a:cxn ang="0">
                    <a:pos x="2" y="63"/>
                  </a:cxn>
                  <a:cxn ang="0">
                    <a:pos x="2" y="68"/>
                  </a:cxn>
                  <a:cxn ang="0">
                    <a:pos x="11" y="74"/>
                  </a:cxn>
                  <a:cxn ang="0">
                    <a:pos x="15" y="81"/>
                  </a:cxn>
                  <a:cxn ang="0">
                    <a:pos x="20" y="84"/>
                  </a:cxn>
                  <a:cxn ang="0">
                    <a:pos x="22" y="87"/>
                  </a:cxn>
                  <a:cxn ang="0">
                    <a:pos x="22" y="94"/>
                  </a:cxn>
                  <a:cxn ang="0">
                    <a:pos x="20" y="102"/>
                  </a:cxn>
                  <a:cxn ang="0">
                    <a:pos x="17" y="109"/>
                  </a:cxn>
                </a:cxnLst>
                <a:rect l="0" t="0" r="r" b="b"/>
                <a:pathLst>
                  <a:path w="157" h="135">
                    <a:moveTo>
                      <a:pt x="19" y="109"/>
                    </a:moveTo>
                    <a:lnTo>
                      <a:pt x="19" y="109"/>
                    </a:lnTo>
                    <a:lnTo>
                      <a:pt x="26" y="111"/>
                    </a:lnTo>
                    <a:lnTo>
                      <a:pt x="26" y="111"/>
                    </a:lnTo>
                    <a:lnTo>
                      <a:pt x="29" y="113"/>
                    </a:lnTo>
                    <a:lnTo>
                      <a:pt x="33" y="115"/>
                    </a:lnTo>
                    <a:lnTo>
                      <a:pt x="33" y="115"/>
                    </a:lnTo>
                    <a:lnTo>
                      <a:pt x="36" y="117"/>
                    </a:lnTo>
                    <a:lnTo>
                      <a:pt x="36" y="117"/>
                    </a:lnTo>
                    <a:lnTo>
                      <a:pt x="38" y="122"/>
                    </a:lnTo>
                    <a:lnTo>
                      <a:pt x="38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43" y="131"/>
                    </a:lnTo>
                    <a:lnTo>
                      <a:pt x="46" y="133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58" y="135"/>
                    </a:lnTo>
                    <a:lnTo>
                      <a:pt x="67" y="134"/>
                    </a:lnTo>
                    <a:lnTo>
                      <a:pt x="67" y="134"/>
                    </a:lnTo>
                    <a:lnTo>
                      <a:pt x="72" y="133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94" y="128"/>
                    </a:lnTo>
                    <a:lnTo>
                      <a:pt x="94" y="128"/>
                    </a:lnTo>
                    <a:lnTo>
                      <a:pt x="99" y="130"/>
                    </a:lnTo>
                    <a:lnTo>
                      <a:pt x="102" y="133"/>
                    </a:lnTo>
                    <a:lnTo>
                      <a:pt x="102" y="133"/>
                    </a:lnTo>
                    <a:lnTo>
                      <a:pt x="108" y="134"/>
                    </a:lnTo>
                    <a:lnTo>
                      <a:pt x="114" y="134"/>
                    </a:lnTo>
                    <a:lnTo>
                      <a:pt x="114" y="134"/>
                    </a:lnTo>
                    <a:lnTo>
                      <a:pt x="118" y="134"/>
                    </a:lnTo>
                    <a:lnTo>
                      <a:pt x="122" y="133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7" y="125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1"/>
                    </a:lnTo>
                    <a:lnTo>
                      <a:pt x="134" y="111"/>
                    </a:lnTo>
                    <a:lnTo>
                      <a:pt x="136" y="109"/>
                    </a:lnTo>
                    <a:lnTo>
                      <a:pt x="140" y="107"/>
                    </a:lnTo>
                    <a:lnTo>
                      <a:pt x="140" y="107"/>
                    </a:lnTo>
                    <a:lnTo>
                      <a:pt x="144" y="104"/>
                    </a:lnTo>
                    <a:lnTo>
                      <a:pt x="148" y="102"/>
                    </a:lnTo>
                    <a:lnTo>
                      <a:pt x="148" y="102"/>
                    </a:lnTo>
                    <a:lnTo>
                      <a:pt x="152" y="94"/>
                    </a:lnTo>
                    <a:lnTo>
                      <a:pt x="152" y="94"/>
                    </a:lnTo>
                    <a:lnTo>
                      <a:pt x="154" y="90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56" y="76"/>
                    </a:lnTo>
                    <a:lnTo>
                      <a:pt x="157" y="73"/>
                    </a:lnTo>
                    <a:lnTo>
                      <a:pt x="156" y="68"/>
                    </a:lnTo>
                    <a:lnTo>
                      <a:pt x="156" y="68"/>
                    </a:lnTo>
                    <a:lnTo>
                      <a:pt x="152" y="62"/>
                    </a:lnTo>
                    <a:lnTo>
                      <a:pt x="147" y="58"/>
                    </a:lnTo>
                    <a:lnTo>
                      <a:pt x="147" y="58"/>
                    </a:lnTo>
                    <a:lnTo>
                      <a:pt x="142" y="53"/>
                    </a:lnTo>
                    <a:lnTo>
                      <a:pt x="142" y="53"/>
                    </a:lnTo>
                    <a:lnTo>
                      <a:pt x="133" y="46"/>
                    </a:lnTo>
                    <a:lnTo>
                      <a:pt x="133" y="46"/>
                    </a:lnTo>
                    <a:lnTo>
                      <a:pt x="129" y="41"/>
                    </a:lnTo>
                    <a:lnTo>
                      <a:pt x="129" y="39"/>
                    </a:lnTo>
                    <a:lnTo>
                      <a:pt x="129" y="36"/>
                    </a:lnTo>
                    <a:lnTo>
                      <a:pt x="129" y="36"/>
                    </a:lnTo>
                    <a:lnTo>
                      <a:pt x="129" y="31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129" y="18"/>
                    </a:lnTo>
                    <a:lnTo>
                      <a:pt x="129" y="11"/>
                    </a:lnTo>
                    <a:lnTo>
                      <a:pt x="129" y="11"/>
                    </a:lnTo>
                    <a:lnTo>
                      <a:pt x="128" y="7"/>
                    </a:lnTo>
                    <a:lnTo>
                      <a:pt x="126" y="5"/>
                    </a:lnTo>
                    <a:lnTo>
                      <a:pt x="123" y="2"/>
                    </a:lnTo>
                    <a:lnTo>
                      <a:pt x="121" y="1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1" y="1"/>
                    </a:lnTo>
                    <a:lnTo>
                      <a:pt x="101" y="1"/>
                    </a:lnTo>
                    <a:lnTo>
                      <a:pt x="97" y="1"/>
                    </a:lnTo>
                    <a:lnTo>
                      <a:pt x="94" y="1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9" y="2"/>
                    </a:lnTo>
                    <a:lnTo>
                      <a:pt x="89" y="2"/>
                    </a:lnTo>
                    <a:lnTo>
                      <a:pt x="86" y="1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80" y="4"/>
                    </a:lnTo>
                    <a:lnTo>
                      <a:pt x="79" y="5"/>
                    </a:lnTo>
                    <a:lnTo>
                      <a:pt x="77" y="8"/>
                    </a:lnTo>
                    <a:lnTo>
                      <a:pt x="77" y="13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6" y="25"/>
                    </a:lnTo>
                    <a:lnTo>
                      <a:pt x="75" y="27"/>
                    </a:lnTo>
                    <a:lnTo>
                      <a:pt x="75" y="28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65" y="32"/>
                    </a:lnTo>
                    <a:lnTo>
                      <a:pt x="65" y="32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52" y="38"/>
                    </a:lnTo>
                    <a:lnTo>
                      <a:pt x="49" y="40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6" y="49"/>
                    </a:lnTo>
                    <a:lnTo>
                      <a:pt x="46" y="55"/>
                    </a:lnTo>
                    <a:lnTo>
                      <a:pt x="46" y="55"/>
                    </a:lnTo>
                    <a:lnTo>
                      <a:pt x="45" y="58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0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3" y="61"/>
                    </a:lnTo>
                    <a:lnTo>
                      <a:pt x="29" y="61"/>
                    </a:lnTo>
                    <a:lnTo>
                      <a:pt x="29" y="61"/>
                    </a:lnTo>
                    <a:lnTo>
                      <a:pt x="25" y="61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2"/>
                    </a:lnTo>
                    <a:lnTo>
                      <a:pt x="11" y="62"/>
                    </a:lnTo>
                    <a:lnTo>
                      <a:pt x="7" y="62"/>
                    </a:lnTo>
                    <a:lnTo>
                      <a:pt x="2" y="63"/>
                    </a:lnTo>
                    <a:lnTo>
                      <a:pt x="2" y="63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6" y="70"/>
                    </a:lnTo>
                    <a:lnTo>
                      <a:pt x="6" y="70"/>
                    </a:lnTo>
                    <a:lnTo>
                      <a:pt x="11" y="74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5" y="81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20" y="84"/>
                    </a:lnTo>
                    <a:lnTo>
                      <a:pt x="21" y="86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22" y="90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1" y="99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18" y="106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9" y="109"/>
                    </a:lnTo>
                    <a:lnTo>
                      <a:pt x="19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885944" y="2881949"/>
                <a:ext cx="1336438" cy="1206344"/>
              </a:xfrm>
              <a:custGeom>
                <a:avLst/>
                <a:gdLst/>
                <a:ahLst/>
                <a:cxnLst>
                  <a:cxn ang="0">
                    <a:pos x="548" y="419"/>
                  </a:cxn>
                  <a:cxn ang="0">
                    <a:pos x="545" y="392"/>
                  </a:cxn>
                  <a:cxn ang="0">
                    <a:pos x="525" y="383"/>
                  </a:cxn>
                  <a:cxn ang="0">
                    <a:pos x="506" y="385"/>
                  </a:cxn>
                  <a:cxn ang="0">
                    <a:pos x="468" y="397"/>
                  </a:cxn>
                  <a:cxn ang="0">
                    <a:pos x="431" y="376"/>
                  </a:cxn>
                  <a:cxn ang="0">
                    <a:pos x="430" y="315"/>
                  </a:cxn>
                  <a:cxn ang="0">
                    <a:pos x="465" y="276"/>
                  </a:cxn>
                  <a:cxn ang="0">
                    <a:pos x="465" y="238"/>
                  </a:cxn>
                  <a:cxn ang="0">
                    <a:pos x="439" y="206"/>
                  </a:cxn>
                  <a:cxn ang="0">
                    <a:pos x="439" y="157"/>
                  </a:cxn>
                  <a:cxn ang="0">
                    <a:pos x="478" y="147"/>
                  </a:cxn>
                  <a:cxn ang="0">
                    <a:pos x="488" y="135"/>
                  </a:cxn>
                  <a:cxn ang="0">
                    <a:pos x="474" y="116"/>
                  </a:cxn>
                  <a:cxn ang="0">
                    <a:pos x="450" y="84"/>
                  </a:cxn>
                  <a:cxn ang="0">
                    <a:pos x="413" y="61"/>
                  </a:cxn>
                  <a:cxn ang="0">
                    <a:pos x="372" y="53"/>
                  </a:cxn>
                  <a:cxn ang="0">
                    <a:pos x="322" y="70"/>
                  </a:cxn>
                  <a:cxn ang="0">
                    <a:pos x="268" y="72"/>
                  </a:cxn>
                  <a:cxn ang="0">
                    <a:pos x="234" y="28"/>
                  </a:cxn>
                  <a:cxn ang="0">
                    <a:pos x="221" y="41"/>
                  </a:cxn>
                  <a:cxn ang="0">
                    <a:pos x="195" y="42"/>
                  </a:cxn>
                  <a:cxn ang="0">
                    <a:pos x="179" y="17"/>
                  </a:cxn>
                  <a:cxn ang="0">
                    <a:pos x="140" y="0"/>
                  </a:cxn>
                  <a:cxn ang="0">
                    <a:pos x="95" y="16"/>
                  </a:cxn>
                  <a:cxn ang="0">
                    <a:pos x="64" y="37"/>
                  </a:cxn>
                  <a:cxn ang="0">
                    <a:pos x="37" y="74"/>
                  </a:cxn>
                  <a:cxn ang="0">
                    <a:pos x="9" y="111"/>
                  </a:cxn>
                  <a:cxn ang="0">
                    <a:pos x="1" y="138"/>
                  </a:cxn>
                  <a:cxn ang="0">
                    <a:pos x="10" y="152"/>
                  </a:cxn>
                  <a:cxn ang="0">
                    <a:pos x="1" y="173"/>
                  </a:cxn>
                  <a:cxn ang="0">
                    <a:pos x="14" y="194"/>
                  </a:cxn>
                  <a:cxn ang="0">
                    <a:pos x="35" y="200"/>
                  </a:cxn>
                  <a:cxn ang="0">
                    <a:pos x="51" y="180"/>
                  </a:cxn>
                  <a:cxn ang="0">
                    <a:pos x="61" y="192"/>
                  </a:cxn>
                  <a:cxn ang="0">
                    <a:pos x="63" y="215"/>
                  </a:cxn>
                  <a:cxn ang="0">
                    <a:pos x="77" y="233"/>
                  </a:cxn>
                  <a:cxn ang="0">
                    <a:pos x="68" y="252"/>
                  </a:cxn>
                  <a:cxn ang="0">
                    <a:pos x="63" y="287"/>
                  </a:cxn>
                  <a:cxn ang="0">
                    <a:pos x="81" y="307"/>
                  </a:cxn>
                  <a:cxn ang="0">
                    <a:pos x="122" y="323"/>
                  </a:cxn>
                  <a:cxn ang="0">
                    <a:pos x="142" y="337"/>
                  </a:cxn>
                  <a:cxn ang="0">
                    <a:pos x="156" y="355"/>
                  </a:cxn>
                  <a:cxn ang="0">
                    <a:pos x="152" y="387"/>
                  </a:cxn>
                  <a:cxn ang="0">
                    <a:pos x="143" y="417"/>
                  </a:cxn>
                  <a:cxn ang="0">
                    <a:pos x="163" y="443"/>
                  </a:cxn>
                  <a:cxn ang="0">
                    <a:pos x="186" y="466"/>
                  </a:cxn>
                  <a:cxn ang="0">
                    <a:pos x="197" y="484"/>
                  </a:cxn>
                  <a:cxn ang="0">
                    <a:pos x="205" y="503"/>
                  </a:cxn>
                  <a:cxn ang="0">
                    <a:pos x="260" y="492"/>
                  </a:cxn>
                  <a:cxn ang="0">
                    <a:pos x="290" y="456"/>
                  </a:cxn>
                  <a:cxn ang="0">
                    <a:pos x="295" y="425"/>
                  </a:cxn>
                  <a:cxn ang="0">
                    <a:pos x="330" y="413"/>
                  </a:cxn>
                  <a:cxn ang="0">
                    <a:pos x="348" y="455"/>
                  </a:cxn>
                  <a:cxn ang="0">
                    <a:pos x="368" y="481"/>
                  </a:cxn>
                  <a:cxn ang="0">
                    <a:pos x="398" y="463"/>
                  </a:cxn>
                  <a:cxn ang="0">
                    <a:pos x="415" y="445"/>
                  </a:cxn>
                  <a:cxn ang="0">
                    <a:pos x="459" y="449"/>
                  </a:cxn>
                  <a:cxn ang="0">
                    <a:pos x="473" y="488"/>
                  </a:cxn>
                  <a:cxn ang="0">
                    <a:pos x="527" y="505"/>
                  </a:cxn>
                  <a:cxn ang="0">
                    <a:pos x="559" y="494"/>
                  </a:cxn>
                  <a:cxn ang="0">
                    <a:pos x="560" y="467"/>
                  </a:cxn>
                </a:cxnLst>
                <a:rect l="0" t="0" r="r" b="b"/>
                <a:pathLst>
                  <a:path w="565" h="510">
                    <a:moveTo>
                      <a:pt x="554" y="453"/>
                    </a:moveTo>
                    <a:lnTo>
                      <a:pt x="554" y="453"/>
                    </a:lnTo>
                    <a:lnTo>
                      <a:pt x="552" y="446"/>
                    </a:lnTo>
                    <a:lnTo>
                      <a:pt x="550" y="439"/>
                    </a:lnTo>
                    <a:lnTo>
                      <a:pt x="548" y="425"/>
                    </a:lnTo>
                    <a:lnTo>
                      <a:pt x="548" y="425"/>
                    </a:lnTo>
                    <a:lnTo>
                      <a:pt x="548" y="422"/>
                    </a:lnTo>
                    <a:lnTo>
                      <a:pt x="548" y="419"/>
                    </a:lnTo>
                    <a:lnTo>
                      <a:pt x="548" y="419"/>
                    </a:lnTo>
                    <a:lnTo>
                      <a:pt x="548" y="416"/>
                    </a:lnTo>
                    <a:lnTo>
                      <a:pt x="549" y="412"/>
                    </a:lnTo>
                    <a:lnTo>
                      <a:pt x="549" y="412"/>
                    </a:lnTo>
                    <a:lnTo>
                      <a:pt x="548" y="409"/>
                    </a:lnTo>
                    <a:lnTo>
                      <a:pt x="548" y="405"/>
                    </a:lnTo>
                    <a:lnTo>
                      <a:pt x="548" y="405"/>
                    </a:lnTo>
                    <a:lnTo>
                      <a:pt x="547" y="398"/>
                    </a:lnTo>
                    <a:lnTo>
                      <a:pt x="547" y="398"/>
                    </a:lnTo>
                    <a:lnTo>
                      <a:pt x="545" y="392"/>
                    </a:lnTo>
                    <a:lnTo>
                      <a:pt x="545" y="392"/>
                    </a:lnTo>
                    <a:lnTo>
                      <a:pt x="543" y="388"/>
                    </a:lnTo>
                    <a:lnTo>
                      <a:pt x="542" y="384"/>
                    </a:lnTo>
                    <a:lnTo>
                      <a:pt x="542" y="384"/>
                    </a:lnTo>
                    <a:lnTo>
                      <a:pt x="540" y="382"/>
                    </a:lnTo>
                    <a:lnTo>
                      <a:pt x="538" y="382"/>
                    </a:lnTo>
                    <a:lnTo>
                      <a:pt x="531" y="383"/>
                    </a:lnTo>
                    <a:lnTo>
                      <a:pt x="531" y="383"/>
                    </a:lnTo>
                    <a:lnTo>
                      <a:pt x="525" y="383"/>
                    </a:lnTo>
                    <a:lnTo>
                      <a:pt x="519" y="383"/>
                    </a:lnTo>
                    <a:lnTo>
                      <a:pt x="519" y="383"/>
                    </a:lnTo>
                    <a:lnTo>
                      <a:pt x="513" y="383"/>
                    </a:lnTo>
                    <a:lnTo>
                      <a:pt x="507" y="382"/>
                    </a:lnTo>
                    <a:lnTo>
                      <a:pt x="507" y="382"/>
                    </a:lnTo>
                    <a:lnTo>
                      <a:pt x="507" y="381"/>
                    </a:lnTo>
                    <a:lnTo>
                      <a:pt x="506" y="381"/>
                    </a:lnTo>
                    <a:lnTo>
                      <a:pt x="506" y="381"/>
                    </a:lnTo>
                    <a:lnTo>
                      <a:pt x="506" y="385"/>
                    </a:lnTo>
                    <a:lnTo>
                      <a:pt x="506" y="391"/>
                    </a:lnTo>
                    <a:lnTo>
                      <a:pt x="505" y="397"/>
                    </a:lnTo>
                    <a:lnTo>
                      <a:pt x="501" y="401"/>
                    </a:lnTo>
                    <a:lnTo>
                      <a:pt x="501" y="401"/>
                    </a:lnTo>
                    <a:lnTo>
                      <a:pt x="497" y="403"/>
                    </a:lnTo>
                    <a:lnTo>
                      <a:pt x="491" y="404"/>
                    </a:lnTo>
                    <a:lnTo>
                      <a:pt x="485" y="403"/>
                    </a:lnTo>
                    <a:lnTo>
                      <a:pt x="480" y="402"/>
                    </a:lnTo>
                    <a:lnTo>
                      <a:pt x="468" y="397"/>
                    </a:lnTo>
                    <a:lnTo>
                      <a:pt x="459" y="392"/>
                    </a:lnTo>
                    <a:lnTo>
                      <a:pt x="459" y="392"/>
                    </a:lnTo>
                    <a:lnTo>
                      <a:pt x="454" y="390"/>
                    </a:lnTo>
                    <a:lnTo>
                      <a:pt x="449" y="389"/>
                    </a:lnTo>
                    <a:lnTo>
                      <a:pt x="443" y="388"/>
                    </a:lnTo>
                    <a:lnTo>
                      <a:pt x="438" y="384"/>
                    </a:lnTo>
                    <a:lnTo>
                      <a:pt x="438" y="384"/>
                    </a:lnTo>
                    <a:lnTo>
                      <a:pt x="434" y="381"/>
                    </a:lnTo>
                    <a:lnTo>
                      <a:pt x="431" y="376"/>
                    </a:lnTo>
                    <a:lnTo>
                      <a:pt x="429" y="371"/>
                    </a:lnTo>
                    <a:lnTo>
                      <a:pt x="427" y="367"/>
                    </a:lnTo>
                    <a:lnTo>
                      <a:pt x="427" y="367"/>
                    </a:lnTo>
                    <a:lnTo>
                      <a:pt x="426" y="358"/>
                    </a:lnTo>
                    <a:lnTo>
                      <a:pt x="426" y="350"/>
                    </a:lnTo>
                    <a:lnTo>
                      <a:pt x="426" y="350"/>
                    </a:lnTo>
                    <a:lnTo>
                      <a:pt x="426" y="336"/>
                    </a:lnTo>
                    <a:lnTo>
                      <a:pt x="427" y="322"/>
                    </a:lnTo>
                    <a:lnTo>
                      <a:pt x="430" y="315"/>
                    </a:lnTo>
                    <a:lnTo>
                      <a:pt x="432" y="309"/>
                    </a:lnTo>
                    <a:lnTo>
                      <a:pt x="436" y="303"/>
                    </a:lnTo>
                    <a:lnTo>
                      <a:pt x="440" y="299"/>
                    </a:lnTo>
                    <a:lnTo>
                      <a:pt x="440" y="299"/>
                    </a:lnTo>
                    <a:lnTo>
                      <a:pt x="458" y="283"/>
                    </a:lnTo>
                    <a:lnTo>
                      <a:pt x="458" y="283"/>
                    </a:lnTo>
                    <a:lnTo>
                      <a:pt x="463" y="281"/>
                    </a:lnTo>
                    <a:lnTo>
                      <a:pt x="465" y="276"/>
                    </a:lnTo>
                    <a:lnTo>
                      <a:pt x="465" y="276"/>
                    </a:lnTo>
                    <a:lnTo>
                      <a:pt x="468" y="273"/>
                    </a:lnTo>
                    <a:lnTo>
                      <a:pt x="470" y="272"/>
                    </a:lnTo>
                    <a:lnTo>
                      <a:pt x="472" y="271"/>
                    </a:lnTo>
                    <a:lnTo>
                      <a:pt x="472" y="271"/>
                    </a:lnTo>
                    <a:lnTo>
                      <a:pt x="466" y="258"/>
                    </a:lnTo>
                    <a:lnTo>
                      <a:pt x="466" y="258"/>
                    </a:lnTo>
                    <a:lnTo>
                      <a:pt x="465" y="253"/>
                    </a:lnTo>
                    <a:lnTo>
                      <a:pt x="465" y="248"/>
                    </a:lnTo>
                    <a:lnTo>
                      <a:pt x="465" y="238"/>
                    </a:lnTo>
                    <a:lnTo>
                      <a:pt x="465" y="238"/>
                    </a:lnTo>
                    <a:lnTo>
                      <a:pt x="464" y="232"/>
                    </a:lnTo>
                    <a:lnTo>
                      <a:pt x="460" y="227"/>
                    </a:lnTo>
                    <a:lnTo>
                      <a:pt x="456" y="222"/>
                    </a:lnTo>
                    <a:lnTo>
                      <a:pt x="450" y="220"/>
                    </a:lnTo>
                    <a:lnTo>
                      <a:pt x="450" y="220"/>
                    </a:lnTo>
                    <a:lnTo>
                      <a:pt x="445" y="215"/>
                    </a:lnTo>
                    <a:lnTo>
                      <a:pt x="442" y="211"/>
                    </a:lnTo>
                    <a:lnTo>
                      <a:pt x="439" y="206"/>
                    </a:lnTo>
                    <a:lnTo>
                      <a:pt x="438" y="200"/>
                    </a:lnTo>
                    <a:lnTo>
                      <a:pt x="438" y="200"/>
                    </a:lnTo>
                    <a:lnTo>
                      <a:pt x="437" y="188"/>
                    </a:lnTo>
                    <a:lnTo>
                      <a:pt x="437" y="177"/>
                    </a:lnTo>
                    <a:lnTo>
                      <a:pt x="437" y="177"/>
                    </a:lnTo>
                    <a:lnTo>
                      <a:pt x="437" y="166"/>
                    </a:lnTo>
                    <a:lnTo>
                      <a:pt x="438" y="162"/>
                    </a:lnTo>
                    <a:lnTo>
                      <a:pt x="439" y="157"/>
                    </a:lnTo>
                    <a:lnTo>
                      <a:pt x="439" y="157"/>
                    </a:lnTo>
                    <a:lnTo>
                      <a:pt x="440" y="153"/>
                    </a:lnTo>
                    <a:lnTo>
                      <a:pt x="443" y="151"/>
                    </a:lnTo>
                    <a:lnTo>
                      <a:pt x="445" y="149"/>
                    </a:lnTo>
                    <a:lnTo>
                      <a:pt x="449" y="147"/>
                    </a:lnTo>
                    <a:lnTo>
                      <a:pt x="456" y="146"/>
                    </a:lnTo>
                    <a:lnTo>
                      <a:pt x="463" y="146"/>
                    </a:lnTo>
                    <a:lnTo>
                      <a:pt x="463" y="146"/>
                    </a:lnTo>
                    <a:lnTo>
                      <a:pt x="471" y="146"/>
                    </a:lnTo>
                    <a:lnTo>
                      <a:pt x="478" y="147"/>
                    </a:lnTo>
                    <a:lnTo>
                      <a:pt x="478" y="147"/>
                    </a:lnTo>
                    <a:lnTo>
                      <a:pt x="481" y="150"/>
                    </a:lnTo>
                    <a:lnTo>
                      <a:pt x="484" y="150"/>
                    </a:lnTo>
                    <a:lnTo>
                      <a:pt x="486" y="149"/>
                    </a:lnTo>
                    <a:lnTo>
                      <a:pt x="486" y="149"/>
                    </a:lnTo>
                    <a:lnTo>
                      <a:pt x="488" y="144"/>
                    </a:lnTo>
                    <a:lnTo>
                      <a:pt x="490" y="139"/>
                    </a:lnTo>
                    <a:lnTo>
                      <a:pt x="490" y="139"/>
                    </a:lnTo>
                    <a:lnTo>
                      <a:pt x="488" y="135"/>
                    </a:lnTo>
                    <a:lnTo>
                      <a:pt x="487" y="130"/>
                    </a:lnTo>
                    <a:lnTo>
                      <a:pt x="487" y="130"/>
                    </a:lnTo>
                    <a:lnTo>
                      <a:pt x="487" y="125"/>
                    </a:lnTo>
                    <a:lnTo>
                      <a:pt x="486" y="123"/>
                    </a:lnTo>
                    <a:lnTo>
                      <a:pt x="484" y="120"/>
                    </a:lnTo>
                    <a:lnTo>
                      <a:pt x="484" y="120"/>
                    </a:lnTo>
                    <a:lnTo>
                      <a:pt x="479" y="118"/>
                    </a:lnTo>
                    <a:lnTo>
                      <a:pt x="474" y="116"/>
                    </a:lnTo>
                    <a:lnTo>
                      <a:pt x="474" y="116"/>
                    </a:lnTo>
                    <a:lnTo>
                      <a:pt x="468" y="113"/>
                    </a:lnTo>
                    <a:lnTo>
                      <a:pt x="465" y="111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59" y="101"/>
                    </a:lnTo>
                    <a:lnTo>
                      <a:pt x="459" y="101"/>
                    </a:lnTo>
                    <a:lnTo>
                      <a:pt x="454" y="92"/>
                    </a:lnTo>
                    <a:lnTo>
                      <a:pt x="450" y="84"/>
                    </a:lnTo>
                    <a:lnTo>
                      <a:pt x="450" y="84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5" y="78"/>
                    </a:lnTo>
                    <a:lnTo>
                      <a:pt x="445" y="78"/>
                    </a:lnTo>
                    <a:lnTo>
                      <a:pt x="438" y="71"/>
                    </a:lnTo>
                    <a:lnTo>
                      <a:pt x="431" y="67"/>
                    </a:lnTo>
                    <a:lnTo>
                      <a:pt x="423" y="63"/>
                    </a:lnTo>
                    <a:lnTo>
                      <a:pt x="413" y="61"/>
                    </a:lnTo>
                    <a:lnTo>
                      <a:pt x="413" y="61"/>
                    </a:lnTo>
                    <a:lnTo>
                      <a:pt x="406" y="58"/>
                    </a:lnTo>
                    <a:lnTo>
                      <a:pt x="400" y="55"/>
                    </a:lnTo>
                    <a:lnTo>
                      <a:pt x="400" y="55"/>
                    </a:lnTo>
                    <a:lnTo>
                      <a:pt x="395" y="53"/>
                    </a:lnTo>
                    <a:lnTo>
                      <a:pt x="389" y="51"/>
                    </a:lnTo>
                    <a:lnTo>
                      <a:pt x="384" y="50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2" y="53"/>
                    </a:lnTo>
                    <a:lnTo>
                      <a:pt x="367" y="55"/>
                    </a:lnTo>
                    <a:lnTo>
                      <a:pt x="361" y="57"/>
                    </a:lnTo>
                    <a:lnTo>
                      <a:pt x="355" y="58"/>
                    </a:lnTo>
                    <a:lnTo>
                      <a:pt x="355" y="58"/>
                    </a:lnTo>
                    <a:lnTo>
                      <a:pt x="344" y="58"/>
                    </a:lnTo>
                    <a:lnTo>
                      <a:pt x="338" y="60"/>
                    </a:lnTo>
                    <a:lnTo>
                      <a:pt x="333" y="62"/>
                    </a:lnTo>
                    <a:lnTo>
                      <a:pt x="333" y="62"/>
                    </a:lnTo>
                    <a:lnTo>
                      <a:pt x="322" y="70"/>
                    </a:lnTo>
                    <a:lnTo>
                      <a:pt x="316" y="72"/>
                    </a:lnTo>
                    <a:lnTo>
                      <a:pt x="310" y="75"/>
                    </a:lnTo>
                    <a:lnTo>
                      <a:pt x="310" y="75"/>
                    </a:lnTo>
                    <a:lnTo>
                      <a:pt x="304" y="76"/>
                    </a:lnTo>
                    <a:lnTo>
                      <a:pt x="299" y="76"/>
                    </a:lnTo>
                    <a:lnTo>
                      <a:pt x="286" y="76"/>
                    </a:lnTo>
                    <a:lnTo>
                      <a:pt x="286" y="76"/>
                    </a:lnTo>
                    <a:lnTo>
                      <a:pt x="274" y="75"/>
                    </a:lnTo>
                    <a:lnTo>
                      <a:pt x="268" y="72"/>
                    </a:lnTo>
                    <a:lnTo>
                      <a:pt x="267" y="71"/>
                    </a:lnTo>
                    <a:lnTo>
                      <a:pt x="265" y="69"/>
                    </a:lnTo>
                    <a:lnTo>
                      <a:pt x="265" y="69"/>
                    </a:lnTo>
                    <a:lnTo>
                      <a:pt x="254" y="45"/>
                    </a:lnTo>
                    <a:lnTo>
                      <a:pt x="254" y="45"/>
                    </a:lnTo>
                    <a:lnTo>
                      <a:pt x="249" y="40"/>
                    </a:lnTo>
                    <a:lnTo>
                      <a:pt x="246" y="34"/>
                    </a:lnTo>
                    <a:lnTo>
                      <a:pt x="241" y="3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20" y="27"/>
                    </a:lnTo>
                    <a:lnTo>
                      <a:pt x="220" y="27"/>
                    </a:lnTo>
                    <a:lnTo>
                      <a:pt x="220" y="30"/>
                    </a:lnTo>
                    <a:lnTo>
                      <a:pt x="220" y="30"/>
                    </a:lnTo>
                    <a:lnTo>
                      <a:pt x="220" y="34"/>
                    </a:lnTo>
                    <a:lnTo>
                      <a:pt x="221" y="38"/>
                    </a:lnTo>
                    <a:lnTo>
                      <a:pt x="221" y="38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2" y="42"/>
                    </a:lnTo>
                    <a:lnTo>
                      <a:pt x="207" y="43"/>
                    </a:lnTo>
                    <a:lnTo>
                      <a:pt x="207" y="43"/>
                    </a:lnTo>
                    <a:lnTo>
                      <a:pt x="199" y="43"/>
                    </a:lnTo>
                    <a:lnTo>
                      <a:pt x="199" y="43"/>
                    </a:lnTo>
                    <a:lnTo>
                      <a:pt x="195" y="42"/>
                    </a:lnTo>
                    <a:lnTo>
                      <a:pt x="193" y="38"/>
                    </a:lnTo>
                    <a:lnTo>
                      <a:pt x="193" y="38"/>
                    </a:lnTo>
                    <a:lnTo>
                      <a:pt x="191" y="35"/>
                    </a:lnTo>
                    <a:lnTo>
                      <a:pt x="188" y="30"/>
                    </a:lnTo>
                    <a:lnTo>
                      <a:pt x="188" y="30"/>
                    </a:lnTo>
                    <a:lnTo>
                      <a:pt x="186" y="26"/>
                    </a:lnTo>
                    <a:lnTo>
                      <a:pt x="184" y="21"/>
                    </a:lnTo>
                    <a:lnTo>
                      <a:pt x="184" y="21"/>
                    </a:lnTo>
                    <a:lnTo>
                      <a:pt x="179" y="17"/>
                    </a:lnTo>
                    <a:lnTo>
                      <a:pt x="173" y="15"/>
                    </a:lnTo>
                    <a:lnTo>
                      <a:pt x="173" y="15"/>
                    </a:lnTo>
                    <a:lnTo>
                      <a:pt x="168" y="11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58" y="3"/>
                    </a:lnTo>
                    <a:lnTo>
                      <a:pt x="153" y="1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7" y="0"/>
                    </a:lnTo>
                    <a:lnTo>
                      <a:pt x="116" y="1"/>
                    </a:lnTo>
                    <a:lnTo>
                      <a:pt x="116" y="1"/>
                    </a:lnTo>
                    <a:lnTo>
                      <a:pt x="110" y="2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98" y="10"/>
                    </a:lnTo>
                    <a:lnTo>
                      <a:pt x="95" y="16"/>
                    </a:lnTo>
                    <a:lnTo>
                      <a:pt x="95" y="16"/>
                    </a:lnTo>
                    <a:lnTo>
                      <a:pt x="89" y="22"/>
                    </a:lnTo>
                    <a:lnTo>
                      <a:pt x="85" y="24"/>
                    </a:lnTo>
                    <a:lnTo>
                      <a:pt x="82" y="27"/>
                    </a:lnTo>
                    <a:lnTo>
                      <a:pt x="82" y="27"/>
                    </a:lnTo>
                    <a:lnTo>
                      <a:pt x="75" y="30"/>
                    </a:lnTo>
                    <a:lnTo>
                      <a:pt x="67" y="35"/>
                    </a:lnTo>
                    <a:lnTo>
                      <a:pt x="67" y="35"/>
                    </a:lnTo>
                    <a:lnTo>
                      <a:pt x="64" y="37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6"/>
                    </a:lnTo>
                    <a:lnTo>
                      <a:pt x="48" y="63"/>
                    </a:lnTo>
                    <a:lnTo>
                      <a:pt x="48" y="63"/>
                    </a:lnTo>
                    <a:lnTo>
                      <a:pt x="37" y="74"/>
                    </a:lnTo>
                    <a:lnTo>
                      <a:pt x="37" y="74"/>
                    </a:lnTo>
                    <a:lnTo>
                      <a:pt x="34" y="79"/>
                    </a:lnTo>
                    <a:lnTo>
                      <a:pt x="34" y="79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18" y="94"/>
                    </a:lnTo>
                    <a:lnTo>
                      <a:pt x="15" y="101"/>
                    </a:lnTo>
                    <a:lnTo>
                      <a:pt x="15" y="101"/>
                    </a:lnTo>
                    <a:lnTo>
                      <a:pt x="13" y="106"/>
                    </a:lnTo>
                    <a:lnTo>
                      <a:pt x="9" y="111"/>
                    </a:lnTo>
                    <a:lnTo>
                      <a:pt x="9" y="111"/>
                    </a:lnTo>
                    <a:lnTo>
                      <a:pt x="6" y="117"/>
                    </a:lnTo>
                    <a:lnTo>
                      <a:pt x="3" y="119"/>
                    </a:lnTo>
                    <a:lnTo>
                      <a:pt x="1" y="123"/>
                    </a:lnTo>
                    <a:lnTo>
                      <a:pt x="1" y="123"/>
                    </a:lnTo>
                    <a:lnTo>
                      <a:pt x="1" y="128"/>
                    </a:lnTo>
                    <a:lnTo>
                      <a:pt x="1" y="133"/>
                    </a:lnTo>
                    <a:lnTo>
                      <a:pt x="1" y="133"/>
                    </a:lnTo>
                    <a:lnTo>
                      <a:pt x="1" y="138"/>
                    </a:lnTo>
                    <a:lnTo>
                      <a:pt x="3" y="142"/>
                    </a:lnTo>
                    <a:lnTo>
                      <a:pt x="3" y="142"/>
                    </a:lnTo>
                    <a:lnTo>
                      <a:pt x="8" y="143"/>
                    </a:lnTo>
                    <a:lnTo>
                      <a:pt x="9" y="144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1" y="150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9" y="156"/>
                    </a:lnTo>
                    <a:lnTo>
                      <a:pt x="8" y="158"/>
                    </a:lnTo>
                    <a:lnTo>
                      <a:pt x="8" y="158"/>
                    </a:lnTo>
                    <a:lnTo>
                      <a:pt x="3" y="163"/>
                    </a:lnTo>
                    <a:lnTo>
                      <a:pt x="3" y="163"/>
                    </a:lnTo>
                    <a:lnTo>
                      <a:pt x="1" y="165"/>
                    </a:lnTo>
                    <a:lnTo>
                      <a:pt x="1" y="167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0" y="179"/>
                    </a:lnTo>
                    <a:lnTo>
                      <a:pt x="1" y="184"/>
                    </a:lnTo>
                    <a:lnTo>
                      <a:pt x="1" y="184"/>
                    </a:lnTo>
                    <a:lnTo>
                      <a:pt x="2" y="186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92"/>
                    </a:lnTo>
                    <a:lnTo>
                      <a:pt x="9" y="192"/>
                    </a:lnTo>
                    <a:lnTo>
                      <a:pt x="14" y="194"/>
                    </a:lnTo>
                    <a:lnTo>
                      <a:pt x="14" y="194"/>
                    </a:lnTo>
                    <a:lnTo>
                      <a:pt x="18" y="199"/>
                    </a:lnTo>
                    <a:lnTo>
                      <a:pt x="18" y="199"/>
                    </a:lnTo>
                    <a:lnTo>
                      <a:pt x="21" y="200"/>
                    </a:lnTo>
                    <a:lnTo>
                      <a:pt x="23" y="200"/>
                    </a:lnTo>
                    <a:lnTo>
                      <a:pt x="28" y="200"/>
                    </a:lnTo>
                    <a:lnTo>
                      <a:pt x="28" y="200"/>
                    </a:lnTo>
                    <a:lnTo>
                      <a:pt x="33" y="200"/>
                    </a:lnTo>
                    <a:lnTo>
                      <a:pt x="35" y="200"/>
                    </a:lnTo>
                    <a:lnTo>
                      <a:pt x="37" y="199"/>
                    </a:lnTo>
                    <a:lnTo>
                      <a:pt x="37" y="199"/>
                    </a:lnTo>
                    <a:lnTo>
                      <a:pt x="43" y="194"/>
                    </a:lnTo>
                    <a:lnTo>
                      <a:pt x="45" y="188"/>
                    </a:lnTo>
                    <a:lnTo>
                      <a:pt x="45" y="188"/>
                    </a:lnTo>
                    <a:lnTo>
                      <a:pt x="48" y="184"/>
                    </a:lnTo>
                    <a:lnTo>
                      <a:pt x="48" y="184"/>
                    </a:lnTo>
                    <a:lnTo>
                      <a:pt x="51" y="180"/>
                    </a:lnTo>
                    <a:lnTo>
                      <a:pt x="51" y="180"/>
                    </a:lnTo>
                    <a:lnTo>
                      <a:pt x="54" y="178"/>
                    </a:lnTo>
                    <a:lnTo>
                      <a:pt x="56" y="179"/>
                    </a:lnTo>
                    <a:lnTo>
                      <a:pt x="58" y="180"/>
                    </a:lnTo>
                    <a:lnTo>
                      <a:pt x="61" y="183"/>
                    </a:lnTo>
                    <a:lnTo>
                      <a:pt x="61" y="183"/>
                    </a:lnTo>
                    <a:lnTo>
                      <a:pt x="62" y="185"/>
                    </a:lnTo>
                    <a:lnTo>
                      <a:pt x="62" y="187"/>
                    </a:lnTo>
                    <a:lnTo>
                      <a:pt x="61" y="192"/>
                    </a:lnTo>
                    <a:lnTo>
                      <a:pt x="61" y="192"/>
                    </a:lnTo>
                    <a:lnTo>
                      <a:pt x="57" y="200"/>
                    </a:lnTo>
                    <a:lnTo>
                      <a:pt x="57" y="200"/>
                    </a:lnTo>
                    <a:lnTo>
                      <a:pt x="56" y="204"/>
                    </a:lnTo>
                    <a:lnTo>
                      <a:pt x="56" y="205"/>
                    </a:lnTo>
                    <a:lnTo>
                      <a:pt x="56" y="207"/>
                    </a:lnTo>
                    <a:lnTo>
                      <a:pt x="56" y="207"/>
                    </a:lnTo>
                    <a:lnTo>
                      <a:pt x="61" y="213"/>
                    </a:lnTo>
                    <a:lnTo>
                      <a:pt x="61" y="213"/>
                    </a:lnTo>
                    <a:lnTo>
                      <a:pt x="63" y="215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70" y="219"/>
                    </a:lnTo>
                    <a:lnTo>
                      <a:pt x="70" y="219"/>
                    </a:lnTo>
                    <a:lnTo>
                      <a:pt x="72" y="221"/>
                    </a:lnTo>
                    <a:lnTo>
                      <a:pt x="74" y="224"/>
                    </a:lnTo>
                    <a:lnTo>
                      <a:pt x="76" y="229"/>
                    </a:lnTo>
                    <a:lnTo>
                      <a:pt x="76" y="229"/>
                    </a:lnTo>
                    <a:lnTo>
                      <a:pt x="77" y="233"/>
                    </a:lnTo>
                    <a:lnTo>
                      <a:pt x="77" y="237"/>
                    </a:lnTo>
                    <a:lnTo>
                      <a:pt x="77" y="237"/>
                    </a:lnTo>
                    <a:lnTo>
                      <a:pt x="77" y="242"/>
                    </a:lnTo>
                    <a:lnTo>
                      <a:pt x="76" y="247"/>
                    </a:lnTo>
                    <a:lnTo>
                      <a:pt x="75" y="249"/>
                    </a:lnTo>
                    <a:lnTo>
                      <a:pt x="74" y="251"/>
                    </a:lnTo>
                    <a:lnTo>
                      <a:pt x="71" y="252"/>
                    </a:lnTo>
                    <a:lnTo>
                      <a:pt x="68" y="252"/>
                    </a:lnTo>
                    <a:lnTo>
                      <a:pt x="68" y="252"/>
                    </a:lnTo>
                    <a:lnTo>
                      <a:pt x="67" y="253"/>
                    </a:lnTo>
                    <a:lnTo>
                      <a:pt x="65" y="253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65"/>
                    </a:lnTo>
                    <a:lnTo>
                      <a:pt x="61" y="272"/>
                    </a:lnTo>
                    <a:lnTo>
                      <a:pt x="61" y="272"/>
                    </a:lnTo>
                    <a:lnTo>
                      <a:pt x="62" y="279"/>
                    </a:lnTo>
                    <a:lnTo>
                      <a:pt x="63" y="287"/>
                    </a:lnTo>
                    <a:lnTo>
                      <a:pt x="63" y="287"/>
                    </a:lnTo>
                    <a:lnTo>
                      <a:pt x="63" y="290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7" y="296"/>
                    </a:lnTo>
                    <a:lnTo>
                      <a:pt x="70" y="299"/>
                    </a:lnTo>
                    <a:lnTo>
                      <a:pt x="76" y="302"/>
                    </a:lnTo>
                    <a:lnTo>
                      <a:pt x="76" y="302"/>
                    </a:lnTo>
                    <a:lnTo>
                      <a:pt x="81" y="307"/>
                    </a:lnTo>
                    <a:lnTo>
                      <a:pt x="83" y="312"/>
                    </a:lnTo>
                    <a:lnTo>
                      <a:pt x="83" y="312"/>
                    </a:lnTo>
                    <a:lnTo>
                      <a:pt x="88" y="316"/>
                    </a:lnTo>
                    <a:lnTo>
                      <a:pt x="92" y="320"/>
                    </a:lnTo>
                    <a:lnTo>
                      <a:pt x="103" y="323"/>
                    </a:lnTo>
                    <a:lnTo>
                      <a:pt x="103" y="323"/>
                    </a:lnTo>
                    <a:lnTo>
                      <a:pt x="108" y="324"/>
                    </a:lnTo>
                    <a:lnTo>
                      <a:pt x="112" y="324"/>
                    </a:lnTo>
                    <a:lnTo>
                      <a:pt x="122" y="323"/>
                    </a:lnTo>
                    <a:lnTo>
                      <a:pt x="122" y="323"/>
                    </a:lnTo>
                    <a:lnTo>
                      <a:pt x="129" y="323"/>
                    </a:lnTo>
                    <a:lnTo>
                      <a:pt x="132" y="324"/>
                    </a:lnTo>
                    <a:lnTo>
                      <a:pt x="134" y="328"/>
                    </a:lnTo>
                    <a:lnTo>
                      <a:pt x="134" y="328"/>
                    </a:lnTo>
                    <a:lnTo>
                      <a:pt x="137" y="331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42" y="337"/>
                    </a:lnTo>
                    <a:lnTo>
                      <a:pt x="146" y="338"/>
                    </a:lnTo>
                    <a:lnTo>
                      <a:pt x="146" y="338"/>
                    </a:lnTo>
                    <a:lnTo>
                      <a:pt x="151" y="341"/>
                    </a:lnTo>
                    <a:lnTo>
                      <a:pt x="154" y="344"/>
                    </a:lnTo>
                    <a:lnTo>
                      <a:pt x="154" y="344"/>
                    </a:lnTo>
                    <a:lnTo>
                      <a:pt x="156" y="347"/>
                    </a:lnTo>
                    <a:lnTo>
                      <a:pt x="156" y="350"/>
                    </a:lnTo>
                    <a:lnTo>
                      <a:pt x="156" y="355"/>
                    </a:lnTo>
                    <a:lnTo>
                      <a:pt x="156" y="355"/>
                    </a:lnTo>
                    <a:lnTo>
                      <a:pt x="156" y="361"/>
                    </a:lnTo>
                    <a:lnTo>
                      <a:pt x="157" y="367"/>
                    </a:lnTo>
                    <a:lnTo>
                      <a:pt x="157" y="367"/>
                    </a:lnTo>
                    <a:lnTo>
                      <a:pt x="158" y="371"/>
                    </a:lnTo>
                    <a:lnTo>
                      <a:pt x="158" y="374"/>
                    </a:lnTo>
                    <a:lnTo>
                      <a:pt x="158" y="376"/>
                    </a:lnTo>
                    <a:lnTo>
                      <a:pt x="158" y="376"/>
                    </a:lnTo>
                    <a:lnTo>
                      <a:pt x="156" y="382"/>
                    </a:lnTo>
                    <a:lnTo>
                      <a:pt x="152" y="387"/>
                    </a:lnTo>
                    <a:lnTo>
                      <a:pt x="152" y="387"/>
                    </a:lnTo>
                    <a:lnTo>
                      <a:pt x="143" y="395"/>
                    </a:lnTo>
                    <a:lnTo>
                      <a:pt x="143" y="395"/>
                    </a:lnTo>
                    <a:lnTo>
                      <a:pt x="140" y="397"/>
                    </a:lnTo>
                    <a:lnTo>
                      <a:pt x="140" y="399"/>
                    </a:lnTo>
                    <a:lnTo>
                      <a:pt x="140" y="404"/>
                    </a:lnTo>
                    <a:lnTo>
                      <a:pt x="140" y="404"/>
                    </a:lnTo>
                    <a:lnTo>
                      <a:pt x="142" y="411"/>
                    </a:lnTo>
                    <a:lnTo>
                      <a:pt x="143" y="417"/>
                    </a:lnTo>
                    <a:lnTo>
                      <a:pt x="143" y="417"/>
                    </a:lnTo>
                    <a:lnTo>
                      <a:pt x="143" y="423"/>
                    </a:lnTo>
                    <a:lnTo>
                      <a:pt x="143" y="426"/>
                    </a:lnTo>
                    <a:lnTo>
                      <a:pt x="144" y="429"/>
                    </a:lnTo>
                    <a:lnTo>
                      <a:pt x="144" y="429"/>
                    </a:lnTo>
                    <a:lnTo>
                      <a:pt x="147" y="433"/>
                    </a:lnTo>
                    <a:lnTo>
                      <a:pt x="152" y="436"/>
                    </a:lnTo>
                    <a:lnTo>
                      <a:pt x="152" y="436"/>
                    </a:lnTo>
                    <a:lnTo>
                      <a:pt x="163" y="443"/>
                    </a:lnTo>
                    <a:lnTo>
                      <a:pt x="163" y="443"/>
                    </a:lnTo>
                    <a:lnTo>
                      <a:pt x="168" y="446"/>
                    </a:lnTo>
                    <a:lnTo>
                      <a:pt x="172" y="451"/>
                    </a:lnTo>
                    <a:lnTo>
                      <a:pt x="178" y="462"/>
                    </a:lnTo>
                    <a:lnTo>
                      <a:pt x="178" y="462"/>
                    </a:lnTo>
                    <a:lnTo>
                      <a:pt x="180" y="464"/>
                    </a:lnTo>
                    <a:lnTo>
                      <a:pt x="183" y="465"/>
                    </a:lnTo>
                    <a:lnTo>
                      <a:pt x="183" y="465"/>
                    </a:lnTo>
                    <a:lnTo>
                      <a:pt x="186" y="466"/>
                    </a:lnTo>
                    <a:lnTo>
                      <a:pt x="188" y="467"/>
                    </a:lnTo>
                    <a:lnTo>
                      <a:pt x="188" y="467"/>
                    </a:lnTo>
                    <a:lnTo>
                      <a:pt x="191" y="470"/>
                    </a:lnTo>
                    <a:lnTo>
                      <a:pt x="193" y="472"/>
                    </a:lnTo>
                    <a:lnTo>
                      <a:pt x="193" y="472"/>
                    </a:lnTo>
                    <a:lnTo>
                      <a:pt x="194" y="478"/>
                    </a:lnTo>
                    <a:lnTo>
                      <a:pt x="194" y="478"/>
                    </a:lnTo>
                    <a:lnTo>
                      <a:pt x="197" y="484"/>
                    </a:lnTo>
                    <a:lnTo>
                      <a:pt x="197" y="484"/>
                    </a:lnTo>
                    <a:lnTo>
                      <a:pt x="199" y="487"/>
                    </a:lnTo>
                    <a:lnTo>
                      <a:pt x="199" y="487"/>
                    </a:lnTo>
                    <a:lnTo>
                      <a:pt x="201" y="491"/>
                    </a:lnTo>
                    <a:lnTo>
                      <a:pt x="201" y="491"/>
                    </a:lnTo>
                    <a:lnTo>
                      <a:pt x="201" y="492"/>
                    </a:lnTo>
                    <a:lnTo>
                      <a:pt x="201" y="496"/>
                    </a:lnTo>
                    <a:lnTo>
                      <a:pt x="199" y="500"/>
                    </a:lnTo>
                    <a:lnTo>
                      <a:pt x="199" y="500"/>
                    </a:lnTo>
                    <a:lnTo>
                      <a:pt x="205" y="503"/>
                    </a:lnTo>
                    <a:lnTo>
                      <a:pt x="212" y="503"/>
                    </a:lnTo>
                    <a:lnTo>
                      <a:pt x="212" y="503"/>
                    </a:lnTo>
                    <a:lnTo>
                      <a:pt x="234" y="501"/>
                    </a:lnTo>
                    <a:lnTo>
                      <a:pt x="234" y="501"/>
                    </a:lnTo>
                    <a:lnTo>
                      <a:pt x="239" y="501"/>
                    </a:lnTo>
                    <a:lnTo>
                      <a:pt x="245" y="500"/>
                    </a:lnTo>
                    <a:lnTo>
                      <a:pt x="250" y="498"/>
                    </a:lnTo>
                    <a:lnTo>
                      <a:pt x="255" y="496"/>
                    </a:lnTo>
                    <a:lnTo>
                      <a:pt x="260" y="492"/>
                    </a:lnTo>
                    <a:lnTo>
                      <a:pt x="265" y="488"/>
                    </a:lnTo>
                    <a:lnTo>
                      <a:pt x="268" y="484"/>
                    </a:lnTo>
                    <a:lnTo>
                      <a:pt x="270" y="479"/>
                    </a:lnTo>
                    <a:lnTo>
                      <a:pt x="270" y="479"/>
                    </a:lnTo>
                    <a:lnTo>
                      <a:pt x="274" y="469"/>
                    </a:lnTo>
                    <a:lnTo>
                      <a:pt x="276" y="464"/>
                    </a:lnTo>
                    <a:lnTo>
                      <a:pt x="280" y="460"/>
                    </a:lnTo>
                    <a:lnTo>
                      <a:pt x="280" y="460"/>
                    </a:lnTo>
                    <a:lnTo>
                      <a:pt x="290" y="456"/>
                    </a:lnTo>
                    <a:lnTo>
                      <a:pt x="294" y="452"/>
                    </a:lnTo>
                    <a:lnTo>
                      <a:pt x="296" y="450"/>
                    </a:lnTo>
                    <a:lnTo>
                      <a:pt x="296" y="446"/>
                    </a:lnTo>
                    <a:lnTo>
                      <a:pt x="296" y="446"/>
                    </a:lnTo>
                    <a:lnTo>
                      <a:pt x="296" y="442"/>
                    </a:lnTo>
                    <a:lnTo>
                      <a:pt x="295" y="436"/>
                    </a:lnTo>
                    <a:lnTo>
                      <a:pt x="294" y="431"/>
                    </a:lnTo>
                    <a:lnTo>
                      <a:pt x="295" y="425"/>
                    </a:lnTo>
                    <a:lnTo>
                      <a:pt x="295" y="425"/>
                    </a:lnTo>
                    <a:lnTo>
                      <a:pt x="296" y="423"/>
                    </a:lnTo>
                    <a:lnTo>
                      <a:pt x="299" y="421"/>
                    </a:lnTo>
                    <a:lnTo>
                      <a:pt x="302" y="419"/>
                    </a:lnTo>
                    <a:lnTo>
                      <a:pt x="313" y="419"/>
                    </a:lnTo>
                    <a:lnTo>
                      <a:pt x="313" y="419"/>
                    </a:lnTo>
                    <a:lnTo>
                      <a:pt x="317" y="418"/>
                    </a:lnTo>
                    <a:lnTo>
                      <a:pt x="322" y="416"/>
                    </a:lnTo>
                    <a:lnTo>
                      <a:pt x="328" y="413"/>
                    </a:lnTo>
                    <a:lnTo>
                      <a:pt x="330" y="413"/>
                    </a:lnTo>
                    <a:lnTo>
                      <a:pt x="333" y="413"/>
                    </a:lnTo>
                    <a:lnTo>
                      <a:pt x="333" y="413"/>
                    </a:lnTo>
                    <a:lnTo>
                      <a:pt x="336" y="417"/>
                    </a:lnTo>
                    <a:lnTo>
                      <a:pt x="341" y="423"/>
                    </a:lnTo>
                    <a:lnTo>
                      <a:pt x="347" y="435"/>
                    </a:lnTo>
                    <a:lnTo>
                      <a:pt x="347" y="435"/>
                    </a:lnTo>
                    <a:lnTo>
                      <a:pt x="348" y="439"/>
                    </a:lnTo>
                    <a:lnTo>
                      <a:pt x="348" y="444"/>
                    </a:lnTo>
                    <a:lnTo>
                      <a:pt x="348" y="455"/>
                    </a:lnTo>
                    <a:lnTo>
                      <a:pt x="347" y="465"/>
                    </a:lnTo>
                    <a:lnTo>
                      <a:pt x="347" y="470"/>
                    </a:lnTo>
                    <a:lnTo>
                      <a:pt x="349" y="476"/>
                    </a:lnTo>
                    <a:lnTo>
                      <a:pt x="349" y="476"/>
                    </a:lnTo>
                    <a:lnTo>
                      <a:pt x="352" y="479"/>
                    </a:lnTo>
                    <a:lnTo>
                      <a:pt x="357" y="481"/>
                    </a:lnTo>
                    <a:lnTo>
                      <a:pt x="362" y="481"/>
                    </a:lnTo>
                    <a:lnTo>
                      <a:pt x="368" y="481"/>
                    </a:lnTo>
                    <a:lnTo>
                      <a:pt x="368" y="481"/>
                    </a:lnTo>
                    <a:lnTo>
                      <a:pt x="374" y="480"/>
                    </a:lnTo>
                    <a:lnTo>
                      <a:pt x="377" y="478"/>
                    </a:lnTo>
                    <a:lnTo>
                      <a:pt x="381" y="476"/>
                    </a:lnTo>
                    <a:lnTo>
                      <a:pt x="385" y="471"/>
                    </a:lnTo>
                    <a:lnTo>
                      <a:pt x="385" y="471"/>
                    </a:lnTo>
                    <a:lnTo>
                      <a:pt x="389" y="467"/>
                    </a:lnTo>
                    <a:lnTo>
                      <a:pt x="393" y="464"/>
                    </a:lnTo>
                    <a:lnTo>
                      <a:pt x="393" y="464"/>
                    </a:lnTo>
                    <a:lnTo>
                      <a:pt x="398" y="463"/>
                    </a:lnTo>
                    <a:lnTo>
                      <a:pt x="403" y="462"/>
                    </a:lnTo>
                    <a:lnTo>
                      <a:pt x="403" y="462"/>
                    </a:lnTo>
                    <a:lnTo>
                      <a:pt x="405" y="460"/>
                    </a:lnTo>
                    <a:lnTo>
                      <a:pt x="406" y="458"/>
                    </a:lnTo>
                    <a:lnTo>
                      <a:pt x="409" y="453"/>
                    </a:lnTo>
                    <a:lnTo>
                      <a:pt x="411" y="449"/>
                    </a:lnTo>
                    <a:lnTo>
                      <a:pt x="412" y="447"/>
                    </a:lnTo>
                    <a:lnTo>
                      <a:pt x="415" y="445"/>
                    </a:lnTo>
                    <a:lnTo>
                      <a:pt x="415" y="445"/>
                    </a:lnTo>
                    <a:lnTo>
                      <a:pt x="419" y="444"/>
                    </a:lnTo>
                    <a:lnTo>
                      <a:pt x="425" y="444"/>
                    </a:lnTo>
                    <a:lnTo>
                      <a:pt x="438" y="443"/>
                    </a:lnTo>
                    <a:lnTo>
                      <a:pt x="438" y="443"/>
                    </a:lnTo>
                    <a:lnTo>
                      <a:pt x="444" y="443"/>
                    </a:lnTo>
                    <a:lnTo>
                      <a:pt x="451" y="444"/>
                    </a:lnTo>
                    <a:lnTo>
                      <a:pt x="454" y="444"/>
                    </a:lnTo>
                    <a:lnTo>
                      <a:pt x="457" y="446"/>
                    </a:lnTo>
                    <a:lnTo>
                      <a:pt x="459" y="449"/>
                    </a:lnTo>
                    <a:lnTo>
                      <a:pt x="460" y="451"/>
                    </a:lnTo>
                    <a:lnTo>
                      <a:pt x="460" y="451"/>
                    </a:lnTo>
                    <a:lnTo>
                      <a:pt x="461" y="457"/>
                    </a:lnTo>
                    <a:lnTo>
                      <a:pt x="461" y="464"/>
                    </a:lnTo>
                    <a:lnTo>
                      <a:pt x="461" y="464"/>
                    </a:lnTo>
                    <a:lnTo>
                      <a:pt x="464" y="469"/>
                    </a:lnTo>
                    <a:lnTo>
                      <a:pt x="466" y="474"/>
                    </a:lnTo>
                    <a:lnTo>
                      <a:pt x="466" y="474"/>
                    </a:lnTo>
                    <a:lnTo>
                      <a:pt x="473" y="488"/>
                    </a:lnTo>
                    <a:lnTo>
                      <a:pt x="478" y="494"/>
                    </a:lnTo>
                    <a:lnTo>
                      <a:pt x="483" y="500"/>
                    </a:lnTo>
                    <a:lnTo>
                      <a:pt x="483" y="500"/>
                    </a:lnTo>
                    <a:lnTo>
                      <a:pt x="490" y="504"/>
                    </a:lnTo>
                    <a:lnTo>
                      <a:pt x="497" y="507"/>
                    </a:lnTo>
                    <a:lnTo>
                      <a:pt x="505" y="510"/>
                    </a:lnTo>
                    <a:lnTo>
                      <a:pt x="513" y="510"/>
                    </a:lnTo>
                    <a:lnTo>
                      <a:pt x="513" y="510"/>
                    </a:lnTo>
                    <a:lnTo>
                      <a:pt x="527" y="505"/>
                    </a:lnTo>
                    <a:lnTo>
                      <a:pt x="527" y="505"/>
                    </a:lnTo>
                    <a:lnTo>
                      <a:pt x="536" y="505"/>
                    </a:lnTo>
                    <a:lnTo>
                      <a:pt x="546" y="504"/>
                    </a:lnTo>
                    <a:lnTo>
                      <a:pt x="546" y="504"/>
                    </a:lnTo>
                    <a:lnTo>
                      <a:pt x="550" y="503"/>
                    </a:lnTo>
                    <a:lnTo>
                      <a:pt x="554" y="500"/>
                    </a:lnTo>
                    <a:lnTo>
                      <a:pt x="556" y="498"/>
                    </a:lnTo>
                    <a:lnTo>
                      <a:pt x="559" y="494"/>
                    </a:lnTo>
                    <a:lnTo>
                      <a:pt x="559" y="494"/>
                    </a:lnTo>
                    <a:lnTo>
                      <a:pt x="560" y="491"/>
                    </a:lnTo>
                    <a:lnTo>
                      <a:pt x="561" y="486"/>
                    </a:lnTo>
                    <a:lnTo>
                      <a:pt x="562" y="483"/>
                    </a:lnTo>
                    <a:lnTo>
                      <a:pt x="563" y="478"/>
                    </a:lnTo>
                    <a:lnTo>
                      <a:pt x="563" y="478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0" y="467"/>
                    </a:lnTo>
                    <a:lnTo>
                      <a:pt x="560" y="467"/>
                    </a:lnTo>
                    <a:lnTo>
                      <a:pt x="556" y="460"/>
                    </a:lnTo>
                    <a:lnTo>
                      <a:pt x="554" y="453"/>
                    </a:lnTo>
                    <a:lnTo>
                      <a:pt x="554" y="45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5" name="Freeform 18"/>
              <p:cNvSpPr>
                <a:spLocks/>
              </p:cNvSpPr>
              <p:nvPr/>
            </p:nvSpPr>
            <p:spPr bwMode="auto">
              <a:xfrm>
                <a:off x="1919617" y="2685625"/>
                <a:ext cx="1109361" cy="1355363"/>
              </a:xfrm>
              <a:custGeom>
                <a:avLst/>
                <a:gdLst/>
                <a:ahLst/>
                <a:cxnLst>
                  <a:cxn ang="0">
                    <a:pos x="428" y="64"/>
                  </a:cxn>
                  <a:cxn ang="0">
                    <a:pos x="384" y="51"/>
                  </a:cxn>
                  <a:cxn ang="0">
                    <a:pos x="363" y="46"/>
                  </a:cxn>
                  <a:cxn ang="0">
                    <a:pos x="348" y="18"/>
                  </a:cxn>
                  <a:cxn ang="0">
                    <a:pos x="310" y="5"/>
                  </a:cxn>
                  <a:cxn ang="0">
                    <a:pos x="279" y="27"/>
                  </a:cxn>
                  <a:cxn ang="0">
                    <a:pos x="262" y="16"/>
                  </a:cxn>
                  <a:cxn ang="0">
                    <a:pos x="245" y="3"/>
                  </a:cxn>
                  <a:cxn ang="0">
                    <a:pos x="233" y="34"/>
                  </a:cxn>
                  <a:cxn ang="0">
                    <a:pos x="181" y="50"/>
                  </a:cxn>
                  <a:cxn ang="0">
                    <a:pos x="162" y="39"/>
                  </a:cxn>
                  <a:cxn ang="0">
                    <a:pos x="143" y="55"/>
                  </a:cxn>
                  <a:cxn ang="0">
                    <a:pos x="101" y="85"/>
                  </a:cxn>
                  <a:cxn ang="0">
                    <a:pos x="64" y="100"/>
                  </a:cxn>
                  <a:cxn ang="0">
                    <a:pos x="29" y="130"/>
                  </a:cxn>
                  <a:cxn ang="0">
                    <a:pos x="8" y="161"/>
                  </a:cxn>
                  <a:cxn ang="0">
                    <a:pos x="22" y="184"/>
                  </a:cxn>
                  <a:cxn ang="0">
                    <a:pos x="47" y="203"/>
                  </a:cxn>
                  <a:cxn ang="0">
                    <a:pos x="51" y="227"/>
                  </a:cxn>
                  <a:cxn ang="0">
                    <a:pos x="26" y="229"/>
                  </a:cxn>
                  <a:cxn ang="0">
                    <a:pos x="0" y="249"/>
                  </a:cxn>
                  <a:cxn ang="0">
                    <a:pos x="13" y="303"/>
                  </a:cxn>
                  <a:cxn ang="0">
                    <a:pos x="29" y="341"/>
                  </a:cxn>
                  <a:cxn ang="0">
                    <a:pos x="48" y="358"/>
                  </a:cxn>
                  <a:cxn ang="0">
                    <a:pos x="64" y="368"/>
                  </a:cxn>
                  <a:cxn ang="0">
                    <a:pos x="88" y="385"/>
                  </a:cxn>
                  <a:cxn ang="0">
                    <a:pos x="69" y="431"/>
                  </a:cxn>
                  <a:cxn ang="0">
                    <a:pos x="70" y="465"/>
                  </a:cxn>
                  <a:cxn ang="0">
                    <a:pos x="103" y="465"/>
                  </a:cxn>
                  <a:cxn ang="0">
                    <a:pos x="111" y="488"/>
                  </a:cxn>
                  <a:cxn ang="0">
                    <a:pos x="111" y="508"/>
                  </a:cxn>
                  <a:cxn ang="0">
                    <a:pos x="128" y="559"/>
                  </a:cxn>
                  <a:cxn ang="0">
                    <a:pos x="166" y="569"/>
                  </a:cxn>
                  <a:cxn ang="0">
                    <a:pos x="208" y="570"/>
                  </a:cxn>
                  <a:cxn ang="0">
                    <a:pos x="234" y="557"/>
                  </a:cxn>
                  <a:cxn ang="0">
                    <a:pos x="246" y="532"/>
                  </a:cxn>
                  <a:cxn ang="0">
                    <a:pos x="259" y="498"/>
                  </a:cxn>
                  <a:cxn ang="0">
                    <a:pos x="276" y="487"/>
                  </a:cxn>
                  <a:cxn ang="0">
                    <a:pos x="275" y="467"/>
                  </a:cxn>
                  <a:cxn ang="0">
                    <a:pos x="251" y="451"/>
                  </a:cxn>
                  <a:cxn ang="0">
                    <a:pos x="215" y="443"/>
                  </a:cxn>
                  <a:cxn ang="0">
                    <a:pos x="197" y="423"/>
                  </a:cxn>
                  <a:cxn ang="0">
                    <a:pos x="214" y="403"/>
                  </a:cxn>
                  <a:cxn ang="0">
                    <a:pos x="214" y="377"/>
                  </a:cxn>
                  <a:cxn ang="0">
                    <a:pos x="226" y="345"/>
                  </a:cxn>
                  <a:cxn ang="0">
                    <a:pos x="207" y="310"/>
                  </a:cxn>
                  <a:cxn ang="0">
                    <a:pos x="205" y="291"/>
                  </a:cxn>
                  <a:cxn ang="0">
                    <a:pos x="222" y="263"/>
                  </a:cxn>
                  <a:cxn ang="0">
                    <a:pos x="238" y="250"/>
                  </a:cxn>
                  <a:cxn ang="0">
                    <a:pos x="266" y="237"/>
                  </a:cxn>
                  <a:cxn ang="0">
                    <a:pos x="293" y="211"/>
                  </a:cxn>
                  <a:cxn ang="0">
                    <a:pos x="316" y="198"/>
                  </a:cxn>
                  <a:cxn ang="0">
                    <a:pos x="335" y="175"/>
                  </a:cxn>
                  <a:cxn ang="0">
                    <a:pos x="351" y="188"/>
                  </a:cxn>
                  <a:cxn ang="0">
                    <a:pos x="371" y="192"/>
                  </a:cxn>
                  <a:cxn ang="0">
                    <a:pos x="402" y="208"/>
                  </a:cxn>
                  <a:cxn ang="0">
                    <a:pos x="421" y="178"/>
                  </a:cxn>
                  <a:cxn ang="0">
                    <a:pos x="425" y="131"/>
                  </a:cxn>
                  <a:cxn ang="0">
                    <a:pos x="465" y="89"/>
                  </a:cxn>
                </a:cxnLst>
                <a:rect l="0" t="0" r="r" b="b"/>
                <a:pathLst>
                  <a:path w="469" h="573">
                    <a:moveTo>
                      <a:pt x="465" y="89"/>
                    </a:moveTo>
                    <a:lnTo>
                      <a:pt x="465" y="89"/>
                    </a:lnTo>
                    <a:lnTo>
                      <a:pt x="462" y="86"/>
                    </a:lnTo>
                    <a:lnTo>
                      <a:pt x="459" y="84"/>
                    </a:lnTo>
                    <a:lnTo>
                      <a:pt x="455" y="78"/>
                    </a:lnTo>
                    <a:lnTo>
                      <a:pt x="455" y="78"/>
                    </a:lnTo>
                    <a:lnTo>
                      <a:pt x="449" y="72"/>
                    </a:lnTo>
                    <a:lnTo>
                      <a:pt x="442" y="69"/>
                    </a:lnTo>
                    <a:lnTo>
                      <a:pt x="428" y="64"/>
                    </a:lnTo>
                    <a:lnTo>
                      <a:pt x="428" y="64"/>
                    </a:lnTo>
                    <a:lnTo>
                      <a:pt x="411" y="58"/>
                    </a:lnTo>
                    <a:lnTo>
                      <a:pt x="411" y="58"/>
                    </a:lnTo>
                    <a:lnTo>
                      <a:pt x="404" y="55"/>
                    </a:lnTo>
                    <a:lnTo>
                      <a:pt x="398" y="51"/>
                    </a:lnTo>
                    <a:lnTo>
                      <a:pt x="398" y="51"/>
                    </a:lnTo>
                    <a:lnTo>
                      <a:pt x="395" y="50"/>
                    </a:lnTo>
                    <a:lnTo>
                      <a:pt x="391" y="50"/>
                    </a:lnTo>
                    <a:lnTo>
                      <a:pt x="384" y="51"/>
                    </a:lnTo>
                    <a:lnTo>
                      <a:pt x="384" y="51"/>
                    </a:lnTo>
                    <a:lnTo>
                      <a:pt x="378" y="53"/>
                    </a:lnTo>
                    <a:lnTo>
                      <a:pt x="371" y="55"/>
                    </a:lnTo>
                    <a:lnTo>
                      <a:pt x="371" y="55"/>
                    </a:lnTo>
                    <a:lnTo>
                      <a:pt x="367" y="55"/>
                    </a:lnTo>
                    <a:lnTo>
                      <a:pt x="364" y="53"/>
                    </a:lnTo>
                    <a:lnTo>
                      <a:pt x="363" y="51"/>
                    </a:lnTo>
                    <a:lnTo>
                      <a:pt x="363" y="46"/>
                    </a:lnTo>
                    <a:lnTo>
                      <a:pt x="363" y="46"/>
                    </a:lnTo>
                    <a:lnTo>
                      <a:pt x="362" y="43"/>
                    </a:lnTo>
                    <a:lnTo>
                      <a:pt x="361" y="38"/>
                    </a:lnTo>
                    <a:lnTo>
                      <a:pt x="358" y="34"/>
                    </a:lnTo>
                    <a:lnTo>
                      <a:pt x="356" y="30"/>
                    </a:lnTo>
                    <a:lnTo>
                      <a:pt x="356" y="30"/>
                    </a:lnTo>
                    <a:lnTo>
                      <a:pt x="351" y="25"/>
                    </a:lnTo>
                    <a:lnTo>
                      <a:pt x="349" y="22"/>
                    </a:lnTo>
                    <a:lnTo>
                      <a:pt x="348" y="18"/>
                    </a:lnTo>
                    <a:lnTo>
                      <a:pt x="348" y="18"/>
                    </a:lnTo>
                    <a:lnTo>
                      <a:pt x="348" y="15"/>
                    </a:lnTo>
                    <a:lnTo>
                      <a:pt x="346" y="11"/>
                    </a:lnTo>
                    <a:lnTo>
                      <a:pt x="342" y="9"/>
                    </a:lnTo>
                    <a:lnTo>
                      <a:pt x="340" y="8"/>
                    </a:lnTo>
                    <a:lnTo>
                      <a:pt x="331" y="7"/>
                    </a:lnTo>
                    <a:lnTo>
                      <a:pt x="324" y="5"/>
                    </a:lnTo>
                    <a:lnTo>
                      <a:pt x="324" y="5"/>
                    </a:lnTo>
                    <a:lnTo>
                      <a:pt x="315" y="5"/>
                    </a:lnTo>
                    <a:lnTo>
                      <a:pt x="310" y="5"/>
                    </a:lnTo>
                    <a:lnTo>
                      <a:pt x="307" y="5"/>
                    </a:lnTo>
                    <a:lnTo>
                      <a:pt x="307" y="5"/>
                    </a:lnTo>
                    <a:lnTo>
                      <a:pt x="302" y="8"/>
                    </a:lnTo>
                    <a:lnTo>
                      <a:pt x="300" y="11"/>
                    </a:lnTo>
                    <a:lnTo>
                      <a:pt x="294" y="19"/>
                    </a:lnTo>
                    <a:lnTo>
                      <a:pt x="294" y="19"/>
                    </a:lnTo>
                    <a:lnTo>
                      <a:pt x="290" y="22"/>
                    </a:lnTo>
                    <a:lnTo>
                      <a:pt x="287" y="24"/>
                    </a:lnTo>
                    <a:lnTo>
                      <a:pt x="279" y="27"/>
                    </a:lnTo>
                    <a:lnTo>
                      <a:pt x="279" y="27"/>
                    </a:lnTo>
                    <a:lnTo>
                      <a:pt x="272" y="28"/>
                    </a:lnTo>
                    <a:lnTo>
                      <a:pt x="268" y="28"/>
                    </a:lnTo>
                    <a:lnTo>
                      <a:pt x="265" y="27"/>
                    </a:lnTo>
                    <a:lnTo>
                      <a:pt x="265" y="27"/>
                    </a:lnTo>
                    <a:lnTo>
                      <a:pt x="263" y="24"/>
                    </a:lnTo>
                    <a:lnTo>
                      <a:pt x="262" y="21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2" y="11"/>
                    </a:lnTo>
                    <a:lnTo>
                      <a:pt x="261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4" y="1"/>
                    </a:lnTo>
                    <a:lnTo>
                      <a:pt x="251" y="0"/>
                    </a:lnTo>
                    <a:lnTo>
                      <a:pt x="248" y="1"/>
                    </a:lnTo>
                    <a:lnTo>
                      <a:pt x="245" y="3"/>
                    </a:lnTo>
                    <a:lnTo>
                      <a:pt x="245" y="3"/>
                    </a:lnTo>
                    <a:lnTo>
                      <a:pt x="238" y="9"/>
                    </a:lnTo>
                    <a:lnTo>
                      <a:pt x="235" y="12"/>
                    </a:lnTo>
                    <a:lnTo>
                      <a:pt x="233" y="16"/>
                    </a:lnTo>
                    <a:lnTo>
                      <a:pt x="233" y="16"/>
                    </a:lnTo>
                    <a:lnTo>
                      <a:pt x="232" y="19"/>
                    </a:lnTo>
                    <a:lnTo>
                      <a:pt x="233" y="23"/>
                    </a:lnTo>
                    <a:lnTo>
                      <a:pt x="234" y="30"/>
                    </a:lnTo>
                    <a:lnTo>
                      <a:pt x="234" y="30"/>
                    </a:lnTo>
                    <a:lnTo>
                      <a:pt x="233" y="34"/>
                    </a:lnTo>
                    <a:lnTo>
                      <a:pt x="232" y="37"/>
                    </a:lnTo>
                    <a:lnTo>
                      <a:pt x="230" y="41"/>
                    </a:lnTo>
                    <a:lnTo>
                      <a:pt x="226" y="43"/>
                    </a:lnTo>
                    <a:lnTo>
                      <a:pt x="218" y="46"/>
                    </a:lnTo>
                    <a:lnTo>
                      <a:pt x="211" y="49"/>
                    </a:lnTo>
                    <a:lnTo>
                      <a:pt x="211" y="49"/>
                    </a:lnTo>
                    <a:lnTo>
                      <a:pt x="204" y="50"/>
                    </a:lnTo>
                    <a:lnTo>
                      <a:pt x="196" y="51"/>
                    </a:lnTo>
                    <a:lnTo>
                      <a:pt x="181" y="50"/>
                    </a:lnTo>
                    <a:lnTo>
                      <a:pt x="181" y="50"/>
                    </a:lnTo>
                    <a:lnTo>
                      <a:pt x="177" y="49"/>
                    </a:lnTo>
                    <a:lnTo>
                      <a:pt x="173" y="48"/>
                    </a:lnTo>
                    <a:lnTo>
                      <a:pt x="170" y="46"/>
                    </a:lnTo>
                    <a:lnTo>
                      <a:pt x="167" y="43"/>
                    </a:lnTo>
                    <a:lnTo>
                      <a:pt x="167" y="43"/>
                    </a:lnTo>
                    <a:lnTo>
                      <a:pt x="166" y="39"/>
                    </a:lnTo>
                    <a:lnTo>
                      <a:pt x="166" y="39"/>
                    </a:lnTo>
                    <a:lnTo>
                      <a:pt x="162" y="39"/>
                    </a:lnTo>
                    <a:lnTo>
                      <a:pt x="155" y="41"/>
                    </a:lnTo>
                    <a:lnTo>
                      <a:pt x="155" y="41"/>
                    </a:lnTo>
                    <a:lnTo>
                      <a:pt x="152" y="41"/>
                    </a:lnTo>
                    <a:lnTo>
                      <a:pt x="151" y="43"/>
                    </a:lnTo>
                    <a:lnTo>
                      <a:pt x="149" y="48"/>
                    </a:lnTo>
                    <a:lnTo>
                      <a:pt x="149" y="48"/>
                    </a:lnTo>
                    <a:lnTo>
                      <a:pt x="146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35" y="64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22" y="75"/>
                    </a:lnTo>
                    <a:lnTo>
                      <a:pt x="117" y="77"/>
                    </a:lnTo>
                    <a:lnTo>
                      <a:pt x="112" y="78"/>
                    </a:lnTo>
                    <a:lnTo>
                      <a:pt x="108" y="80"/>
                    </a:lnTo>
                    <a:lnTo>
                      <a:pt x="108" y="80"/>
                    </a:lnTo>
                    <a:lnTo>
                      <a:pt x="101" y="85"/>
                    </a:lnTo>
                    <a:lnTo>
                      <a:pt x="96" y="87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87" y="90"/>
                    </a:lnTo>
                    <a:lnTo>
                      <a:pt x="82" y="91"/>
                    </a:lnTo>
                    <a:lnTo>
                      <a:pt x="82" y="91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64" y="100"/>
                    </a:lnTo>
                    <a:lnTo>
                      <a:pt x="60" y="103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1" y="111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2" y="121"/>
                    </a:lnTo>
                    <a:lnTo>
                      <a:pt x="35" y="125"/>
                    </a:lnTo>
                    <a:lnTo>
                      <a:pt x="29" y="130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1" y="141"/>
                    </a:lnTo>
                    <a:lnTo>
                      <a:pt x="19" y="148"/>
                    </a:lnTo>
                    <a:lnTo>
                      <a:pt x="19" y="148"/>
                    </a:lnTo>
                    <a:lnTo>
                      <a:pt x="14" y="154"/>
                    </a:lnTo>
                    <a:lnTo>
                      <a:pt x="8" y="160"/>
                    </a:lnTo>
                    <a:lnTo>
                      <a:pt x="8" y="160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10" y="164"/>
                    </a:lnTo>
                    <a:lnTo>
                      <a:pt x="10" y="164"/>
                    </a:lnTo>
                    <a:lnTo>
                      <a:pt x="13" y="167"/>
                    </a:lnTo>
                    <a:lnTo>
                      <a:pt x="13" y="167"/>
                    </a:lnTo>
                    <a:lnTo>
                      <a:pt x="17" y="175"/>
                    </a:lnTo>
                    <a:lnTo>
                      <a:pt x="22" y="184"/>
                    </a:lnTo>
                    <a:lnTo>
                      <a:pt x="22" y="18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28" y="194"/>
                    </a:lnTo>
                    <a:lnTo>
                      <a:pt x="31" y="196"/>
                    </a:lnTo>
                    <a:lnTo>
                      <a:pt x="37" y="199"/>
                    </a:lnTo>
                    <a:lnTo>
                      <a:pt x="37" y="199"/>
                    </a:lnTo>
                    <a:lnTo>
                      <a:pt x="42" y="201"/>
                    </a:lnTo>
                    <a:lnTo>
                      <a:pt x="47" y="203"/>
                    </a:lnTo>
                    <a:lnTo>
                      <a:pt x="47" y="203"/>
                    </a:lnTo>
                    <a:lnTo>
                      <a:pt x="49" y="206"/>
                    </a:lnTo>
                    <a:lnTo>
                      <a:pt x="50" y="208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1" y="218"/>
                    </a:lnTo>
                    <a:lnTo>
                      <a:pt x="53" y="222"/>
                    </a:lnTo>
                    <a:lnTo>
                      <a:pt x="53" y="222"/>
                    </a:lnTo>
                    <a:lnTo>
                      <a:pt x="51" y="227"/>
                    </a:lnTo>
                    <a:lnTo>
                      <a:pt x="49" y="232"/>
                    </a:lnTo>
                    <a:lnTo>
                      <a:pt x="49" y="232"/>
                    </a:lnTo>
                    <a:lnTo>
                      <a:pt x="47" y="233"/>
                    </a:lnTo>
                    <a:lnTo>
                      <a:pt x="44" y="233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34" y="229"/>
                    </a:lnTo>
                    <a:lnTo>
                      <a:pt x="26" y="229"/>
                    </a:lnTo>
                    <a:lnTo>
                      <a:pt x="26" y="229"/>
                    </a:lnTo>
                    <a:lnTo>
                      <a:pt x="19" y="229"/>
                    </a:lnTo>
                    <a:lnTo>
                      <a:pt x="12" y="230"/>
                    </a:lnTo>
                    <a:lnTo>
                      <a:pt x="8" y="232"/>
                    </a:lnTo>
                    <a:lnTo>
                      <a:pt x="6" y="234"/>
                    </a:lnTo>
                    <a:lnTo>
                      <a:pt x="3" y="236"/>
                    </a:lnTo>
                    <a:lnTo>
                      <a:pt x="2" y="240"/>
                    </a:lnTo>
                    <a:lnTo>
                      <a:pt x="2" y="240"/>
                    </a:lnTo>
                    <a:lnTo>
                      <a:pt x="1" y="245"/>
                    </a:lnTo>
                    <a:lnTo>
                      <a:pt x="0" y="249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71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" y="289"/>
                    </a:lnTo>
                    <a:lnTo>
                      <a:pt x="5" y="294"/>
                    </a:lnTo>
                    <a:lnTo>
                      <a:pt x="8" y="298"/>
                    </a:lnTo>
                    <a:lnTo>
                      <a:pt x="13" y="303"/>
                    </a:lnTo>
                    <a:lnTo>
                      <a:pt x="13" y="303"/>
                    </a:lnTo>
                    <a:lnTo>
                      <a:pt x="19" y="305"/>
                    </a:lnTo>
                    <a:lnTo>
                      <a:pt x="23" y="310"/>
                    </a:lnTo>
                    <a:lnTo>
                      <a:pt x="27" y="315"/>
                    </a:lnTo>
                    <a:lnTo>
                      <a:pt x="28" y="321"/>
                    </a:lnTo>
                    <a:lnTo>
                      <a:pt x="28" y="321"/>
                    </a:lnTo>
                    <a:lnTo>
                      <a:pt x="28" y="331"/>
                    </a:lnTo>
                    <a:lnTo>
                      <a:pt x="28" y="336"/>
                    </a:lnTo>
                    <a:lnTo>
                      <a:pt x="29" y="341"/>
                    </a:lnTo>
                    <a:lnTo>
                      <a:pt x="29" y="341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8" y="354"/>
                    </a:lnTo>
                    <a:lnTo>
                      <a:pt x="42" y="355"/>
                    </a:lnTo>
                    <a:lnTo>
                      <a:pt x="48" y="358"/>
                    </a:lnTo>
                    <a:lnTo>
                      <a:pt x="48" y="358"/>
                    </a:lnTo>
                    <a:lnTo>
                      <a:pt x="49" y="361"/>
                    </a:lnTo>
                    <a:lnTo>
                      <a:pt x="49" y="363"/>
                    </a:lnTo>
                    <a:lnTo>
                      <a:pt x="50" y="365"/>
                    </a:lnTo>
                    <a:lnTo>
                      <a:pt x="51" y="368"/>
                    </a:lnTo>
                    <a:lnTo>
                      <a:pt x="51" y="368"/>
                    </a:lnTo>
                    <a:lnTo>
                      <a:pt x="54" y="368"/>
                    </a:lnTo>
                    <a:lnTo>
                      <a:pt x="57" y="368"/>
                    </a:lnTo>
                    <a:lnTo>
                      <a:pt x="64" y="368"/>
                    </a:lnTo>
                    <a:lnTo>
                      <a:pt x="64" y="368"/>
                    </a:lnTo>
                    <a:lnTo>
                      <a:pt x="71" y="366"/>
                    </a:lnTo>
                    <a:lnTo>
                      <a:pt x="74" y="366"/>
                    </a:lnTo>
                    <a:lnTo>
                      <a:pt x="77" y="368"/>
                    </a:lnTo>
                    <a:lnTo>
                      <a:pt x="77" y="368"/>
                    </a:lnTo>
                    <a:lnTo>
                      <a:pt x="80" y="370"/>
                    </a:lnTo>
                    <a:lnTo>
                      <a:pt x="81" y="373"/>
                    </a:lnTo>
                    <a:lnTo>
                      <a:pt x="84" y="379"/>
                    </a:lnTo>
                    <a:lnTo>
                      <a:pt x="84" y="379"/>
                    </a:lnTo>
                    <a:lnTo>
                      <a:pt x="88" y="385"/>
                    </a:lnTo>
                    <a:lnTo>
                      <a:pt x="89" y="391"/>
                    </a:lnTo>
                    <a:lnTo>
                      <a:pt x="89" y="391"/>
                    </a:lnTo>
                    <a:lnTo>
                      <a:pt x="90" y="397"/>
                    </a:lnTo>
                    <a:lnTo>
                      <a:pt x="89" y="402"/>
                    </a:lnTo>
                    <a:lnTo>
                      <a:pt x="87" y="410"/>
                    </a:lnTo>
                    <a:lnTo>
                      <a:pt x="82" y="417"/>
                    </a:lnTo>
                    <a:lnTo>
                      <a:pt x="76" y="425"/>
                    </a:lnTo>
                    <a:lnTo>
                      <a:pt x="76" y="425"/>
                    </a:lnTo>
                    <a:lnTo>
                      <a:pt x="69" y="431"/>
                    </a:lnTo>
                    <a:lnTo>
                      <a:pt x="67" y="434"/>
                    </a:lnTo>
                    <a:lnTo>
                      <a:pt x="67" y="438"/>
                    </a:lnTo>
                    <a:lnTo>
                      <a:pt x="67" y="438"/>
                    </a:lnTo>
                    <a:lnTo>
                      <a:pt x="68" y="458"/>
                    </a:lnTo>
                    <a:lnTo>
                      <a:pt x="68" y="458"/>
                    </a:lnTo>
                    <a:lnTo>
                      <a:pt x="69" y="464"/>
                    </a:lnTo>
                    <a:lnTo>
                      <a:pt x="69" y="464"/>
                    </a:lnTo>
                    <a:lnTo>
                      <a:pt x="70" y="464"/>
                    </a:lnTo>
                    <a:lnTo>
                      <a:pt x="70" y="465"/>
                    </a:lnTo>
                    <a:lnTo>
                      <a:pt x="70" y="465"/>
                    </a:lnTo>
                    <a:lnTo>
                      <a:pt x="76" y="466"/>
                    </a:lnTo>
                    <a:lnTo>
                      <a:pt x="82" y="466"/>
                    </a:lnTo>
                    <a:lnTo>
                      <a:pt x="82" y="466"/>
                    </a:lnTo>
                    <a:lnTo>
                      <a:pt x="88" y="466"/>
                    </a:lnTo>
                    <a:lnTo>
                      <a:pt x="94" y="466"/>
                    </a:lnTo>
                    <a:lnTo>
                      <a:pt x="94" y="466"/>
                    </a:lnTo>
                    <a:lnTo>
                      <a:pt x="101" y="465"/>
                    </a:lnTo>
                    <a:lnTo>
                      <a:pt x="103" y="465"/>
                    </a:lnTo>
                    <a:lnTo>
                      <a:pt x="105" y="467"/>
                    </a:lnTo>
                    <a:lnTo>
                      <a:pt x="105" y="467"/>
                    </a:lnTo>
                    <a:lnTo>
                      <a:pt x="106" y="471"/>
                    </a:lnTo>
                    <a:lnTo>
                      <a:pt x="108" y="475"/>
                    </a:lnTo>
                    <a:lnTo>
                      <a:pt x="108" y="475"/>
                    </a:lnTo>
                    <a:lnTo>
                      <a:pt x="110" y="481"/>
                    </a:lnTo>
                    <a:lnTo>
                      <a:pt x="110" y="481"/>
                    </a:lnTo>
                    <a:lnTo>
                      <a:pt x="111" y="488"/>
                    </a:lnTo>
                    <a:lnTo>
                      <a:pt x="111" y="488"/>
                    </a:lnTo>
                    <a:lnTo>
                      <a:pt x="111" y="492"/>
                    </a:lnTo>
                    <a:lnTo>
                      <a:pt x="112" y="495"/>
                    </a:lnTo>
                    <a:lnTo>
                      <a:pt x="112" y="495"/>
                    </a:lnTo>
                    <a:lnTo>
                      <a:pt x="111" y="499"/>
                    </a:lnTo>
                    <a:lnTo>
                      <a:pt x="111" y="502"/>
                    </a:lnTo>
                    <a:lnTo>
                      <a:pt x="111" y="502"/>
                    </a:lnTo>
                    <a:lnTo>
                      <a:pt x="111" y="505"/>
                    </a:lnTo>
                    <a:lnTo>
                      <a:pt x="111" y="508"/>
                    </a:lnTo>
                    <a:lnTo>
                      <a:pt x="111" y="508"/>
                    </a:lnTo>
                    <a:lnTo>
                      <a:pt x="113" y="522"/>
                    </a:lnTo>
                    <a:lnTo>
                      <a:pt x="115" y="529"/>
                    </a:lnTo>
                    <a:lnTo>
                      <a:pt x="117" y="536"/>
                    </a:lnTo>
                    <a:lnTo>
                      <a:pt x="117" y="536"/>
                    </a:lnTo>
                    <a:lnTo>
                      <a:pt x="119" y="543"/>
                    </a:lnTo>
                    <a:lnTo>
                      <a:pt x="123" y="550"/>
                    </a:lnTo>
                    <a:lnTo>
                      <a:pt x="123" y="550"/>
                    </a:lnTo>
                    <a:lnTo>
                      <a:pt x="128" y="559"/>
                    </a:lnTo>
                    <a:lnTo>
                      <a:pt x="128" y="559"/>
                    </a:lnTo>
                    <a:lnTo>
                      <a:pt x="130" y="556"/>
                    </a:lnTo>
                    <a:lnTo>
                      <a:pt x="132" y="555"/>
                    </a:lnTo>
                    <a:lnTo>
                      <a:pt x="136" y="554"/>
                    </a:lnTo>
                    <a:lnTo>
                      <a:pt x="139" y="554"/>
                    </a:lnTo>
                    <a:lnTo>
                      <a:pt x="146" y="556"/>
                    </a:lnTo>
                    <a:lnTo>
                      <a:pt x="152" y="559"/>
                    </a:lnTo>
                    <a:lnTo>
                      <a:pt x="152" y="559"/>
                    </a:lnTo>
                    <a:lnTo>
                      <a:pt x="159" y="564"/>
                    </a:lnTo>
                    <a:lnTo>
                      <a:pt x="166" y="569"/>
                    </a:lnTo>
                    <a:lnTo>
                      <a:pt x="173" y="573"/>
                    </a:lnTo>
                    <a:lnTo>
                      <a:pt x="178" y="573"/>
                    </a:lnTo>
                    <a:lnTo>
                      <a:pt x="183" y="573"/>
                    </a:lnTo>
                    <a:lnTo>
                      <a:pt x="183" y="573"/>
                    </a:lnTo>
                    <a:lnTo>
                      <a:pt x="188" y="571"/>
                    </a:lnTo>
                    <a:lnTo>
                      <a:pt x="196" y="569"/>
                    </a:lnTo>
                    <a:lnTo>
                      <a:pt x="203" y="568"/>
                    </a:lnTo>
                    <a:lnTo>
                      <a:pt x="205" y="569"/>
                    </a:lnTo>
                    <a:lnTo>
                      <a:pt x="208" y="570"/>
                    </a:lnTo>
                    <a:lnTo>
                      <a:pt x="208" y="570"/>
                    </a:lnTo>
                    <a:lnTo>
                      <a:pt x="211" y="569"/>
                    </a:lnTo>
                    <a:lnTo>
                      <a:pt x="211" y="569"/>
                    </a:lnTo>
                    <a:lnTo>
                      <a:pt x="215" y="566"/>
                    </a:lnTo>
                    <a:lnTo>
                      <a:pt x="221" y="563"/>
                    </a:lnTo>
                    <a:lnTo>
                      <a:pt x="221" y="563"/>
                    </a:lnTo>
                    <a:lnTo>
                      <a:pt x="228" y="562"/>
                    </a:lnTo>
                    <a:lnTo>
                      <a:pt x="232" y="560"/>
                    </a:lnTo>
                    <a:lnTo>
                      <a:pt x="234" y="557"/>
                    </a:lnTo>
                    <a:lnTo>
                      <a:pt x="234" y="557"/>
                    </a:lnTo>
                    <a:lnTo>
                      <a:pt x="237" y="555"/>
                    </a:lnTo>
                    <a:lnTo>
                      <a:pt x="237" y="552"/>
                    </a:lnTo>
                    <a:lnTo>
                      <a:pt x="237" y="545"/>
                    </a:lnTo>
                    <a:lnTo>
                      <a:pt x="237" y="545"/>
                    </a:lnTo>
                    <a:lnTo>
                      <a:pt x="238" y="540"/>
                    </a:lnTo>
                    <a:lnTo>
                      <a:pt x="240" y="538"/>
                    </a:lnTo>
                    <a:lnTo>
                      <a:pt x="246" y="532"/>
                    </a:lnTo>
                    <a:lnTo>
                      <a:pt x="246" y="532"/>
                    </a:lnTo>
                    <a:lnTo>
                      <a:pt x="253" y="526"/>
                    </a:lnTo>
                    <a:lnTo>
                      <a:pt x="256" y="523"/>
                    </a:lnTo>
                    <a:lnTo>
                      <a:pt x="259" y="520"/>
                    </a:lnTo>
                    <a:lnTo>
                      <a:pt x="259" y="520"/>
                    </a:lnTo>
                    <a:lnTo>
                      <a:pt x="260" y="516"/>
                    </a:lnTo>
                    <a:lnTo>
                      <a:pt x="260" y="513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59" y="498"/>
                    </a:lnTo>
                    <a:lnTo>
                      <a:pt x="259" y="494"/>
                    </a:lnTo>
                    <a:lnTo>
                      <a:pt x="260" y="492"/>
                    </a:lnTo>
                    <a:lnTo>
                      <a:pt x="260" y="492"/>
                    </a:lnTo>
                    <a:lnTo>
                      <a:pt x="262" y="489"/>
                    </a:lnTo>
                    <a:lnTo>
                      <a:pt x="263" y="489"/>
                    </a:lnTo>
                    <a:lnTo>
                      <a:pt x="268" y="488"/>
                    </a:lnTo>
                    <a:lnTo>
                      <a:pt x="273" y="488"/>
                    </a:lnTo>
                    <a:lnTo>
                      <a:pt x="276" y="487"/>
                    </a:lnTo>
                    <a:lnTo>
                      <a:pt x="276" y="487"/>
                    </a:lnTo>
                    <a:lnTo>
                      <a:pt x="281" y="485"/>
                    </a:lnTo>
                    <a:lnTo>
                      <a:pt x="283" y="480"/>
                    </a:lnTo>
                    <a:lnTo>
                      <a:pt x="283" y="475"/>
                    </a:lnTo>
                    <a:lnTo>
                      <a:pt x="283" y="471"/>
                    </a:lnTo>
                    <a:lnTo>
                      <a:pt x="283" y="471"/>
                    </a:lnTo>
                    <a:lnTo>
                      <a:pt x="282" y="468"/>
                    </a:lnTo>
                    <a:lnTo>
                      <a:pt x="280" y="467"/>
                    </a:lnTo>
                    <a:lnTo>
                      <a:pt x="275" y="467"/>
                    </a:lnTo>
                    <a:lnTo>
                      <a:pt x="275" y="467"/>
                    </a:lnTo>
                    <a:lnTo>
                      <a:pt x="273" y="466"/>
                    </a:lnTo>
                    <a:lnTo>
                      <a:pt x="271" y="465"/>
                    </a:lnTo>
                    <a:lnTo>
                      <a:pt x="268" y="461"/>
                    </a:lnTo>
                    <a:lnTo>
                      <a:pt x="268" y="461"/>
                    </a:lnTo>
                    <a:lnTo>
                      <a:pt x="265" y="454"/>
                    </a:lnTo>
                    <a:lnTo>
                      <a:pt x="262" y="452"/>
                    </a:lnTo>
                    <a:lnTo>
                      <a:pt x="259" y="451"/>
                    </a:lnTo>
                    <a:lnTo>
                      <a:pt x="259" y="451"/>
                    </a:lnTo>
                    <a:lnTo>
                      <a:pt x="251" y="451"/>
                    </a:lnTo>
                    <a:lnTo>
                      <a:pt x="242" y="451"/>
                    </a:lnTo>
                    <a:lnTo>
                      <a:pt x="242" y="451"/>
                    </a:lnTo>
                    <a:lnTo>
                      <a:pt x="239" y="450"/>
                    </a:lnTo>
                    <a:lnTo>
                      <a:pt x="237" y="448"/>
                    </a:lnTo>
                    <a:lnTo>
                      <a:pt x="231" y="446"/>
                    </a:lnTo>
                    <a:lnTo>
                      <a:pt x="231" y="446"/>
                    </a:lnTo>
                    <a:lnTo>
                      <a:pt x="226" y="445"/>
                    </a:lnTo>
                    <a:lnTo>
                      <a:pt x="220" y="444"/>
                    </a:lnTo>
                    <a:lnTo>
                      <a:pt x="215" y="443"/>
                    </a:lnTo>
                    <a:lnTo>
                      <a:pt x="213" y="441"/>
                    </a:lnTo>
                    <a:lnTo>
                      <a:pt x="211" y="439"/>
                    </a:lnTo>
                    <a:lnTo>
                      <a:pt x="211" y="439"/>
                    </a:lnTo>
                    <a:lnTo>
                      <a:pt x="207" y="434"/>
                    </a:lnTo>
                    <a:lnTo>
                      <a:pt x="201" y="431"/>
                    </a:lnTo>
                    <a:lnTo>
                      <a:pt x="201" y="431"/>
                    </a:lnTo>
                    <a:lnTo>
                      <a:pt x="198" y="427"/>
                    </a:lnTo>
                    <a:lnTo>
                      <a:pt x="197" y="425"/>
                    </a:lnTo>
                    <a:lnTo>
                      <a:pt x="197" y="423"/>
                    </a:lnTo>
                    <a:lnTo>
                      <a:pt x="197" y="423"/>
                    </a:lnTo>
                    <a:lnTo>
                      <a:pt x="198" y="420"/>
                    </a:lnTo>
                    <a:lnTo>
                      <a:pt x="200" y="418"/>
                    </a:lnTo>
                    <a:lnTo>
                      <a:pt x="206" y="416"/>
                    </a:lnTo>
                    <a:lnTo>
                      <a:pt x="211" y="413"/>
                    </a:lnTo>
                    <a:lnTo>
                      <a:pt x="213" y="411"/>
                    </a:lnTo>
                    <a:lnTo>
                      <a:pt x="214" y="409"/>
                    </a:lnTo>
                    <a:lnTo>
                      <a:pt x="214" y="409"/>
                    </a:lnTo>
                    <a:lnTo>
                      <a:pt x="214" y="403"/>
                    </a:lnTo>
                    <a:lnTo>
                      <a:pt x="214" y="398"/>
                    </a:lnTo>
                    <a:lnTo>
                      <a:pt x="214" y="398"/>
                    </a:lnTo>
                    <a:lnTo>
                      <a:pt x="214" y="392"/>
                    </a:lnTo>
                    <a:lnTo>
                      <a:pt x="214" y="387"/>
                    </a:lnTo>
                    <a:lnTo>
                      <a:pt x="214" y="387"/>
                    </a:lnTo>
                    <a:lnTo>
                      <a:pt x="213" y="382"/>
                    </a:lnTo>
                    <a:lnTo>
                      <a:pt x="213" y="379"/>
                    </a:lnTo>
                    <a:lnTo>
                      <a:pt x="214" y="377"/>
                    </a:lnTo>
                    <a:lnTo>
                      <a:pt x="214" y="377"/>
                    </a:lnTo>
                    <a:lnTo>
                      <a:pt x="217" y="373"/>
                    </a:lnTo>
                    <a:lnTo>
                      <a:pt x="219" y="371"/>
                    </a:lnTo>
                    <a:lnTo>
                      <a:pt x="221" y="369"/>
                    </a:lnTo>
                    <a:lnTo>
                      <a:pt x="224" y="366"/>
                    </a:lnTo>
                    <a:lnTo>
                      <a:pt x="224" y="366"/>
                    </a:lnTo>
                    <a:lnTo>
                      <a:pt x="225" y="362"/>
                    </a:lnTo>
                    <a:lnTo>
                      <a:pt x="226" y="356"/>
                    </a:lnTo>
                    <a:lnTo>
                      <a:pt x="226" y="345"/>
                    </a:lnTo>
                    <a:lnTo>
                      <a:pt x="226" y="345"/>
                    </a:lnTo>
                    <a:lnTo>
                      <a:pt x="227" y="335"/>
                    </a:lnTo>
                    <a:lnTo>
                      <a:pt x="227" y="330"/>
                    </a:lnTo>
                    <a:lnTo>
                      <a:pt x="225" y="325"/>
                    </a:lnTo>
                    <a:lnTo>
                      <a:pt x="225" y="325"/>
                    </a:lnTo>
                    <a:lnTo>
                      <a:pt x="221" y="320"/>
                    </a:lnTo>
                    <a:lnTo>
                      <a:pt x="218" y="316"/>
                    </a:lnTo>
                    <a:lnTo>
                      <a:pt x="212" y="312"/>
                    </a:lnTo>
                    <a:lnTo>
                      <a:pt x="207" y="310"/>
                    </a:lnTo>
                    <a:lnTo>
                      <a:pt x="207" y="310"/>
                    </a:lnTo>
                    <a:lnTo>
                      <a:pt x="198" y="308"/>
                    </a:lnTo>
                    <a:lnTo>
                      <a:pt x="197" y="307"/>
                    </a:lnTo>
                    <a:lnTo>
                      <a:pt x="196" y="305"/>
                    </a:lnTo>
                    <a:lnTo>
                      <a:pt x="196" y="303"/>
                    </a:lnTo>
                    <a:lnTo>
                      <a:pt x="196" y="301"/>
                    </a:lnTo>
                    <a:lnTo>
                      <a:pt x="196" y="301"/>
                    </a:lnTo>
                    <a:lnTo>
                      <a:pt x="198" y="296"/>
                    </a:lnTo>
                    <a:lnTo>
                      <a:pt x="201" y="293"/>
                    </a:lnTo>
                    <a:lnTo>
                      <a:pt x="205" y="291"/>
                    </a:lnTo>
                    <a:lnTo>
                      <a:pt x="211" y="290"/>
                    </a:lnTo>
                    <a:lnTo>
                      <a:pt x="211" y="290"/>
                    </a:lnTo>
                    <a:lnTo>
                      <a:pt x="215" y="288"/>
                    </a:lnTo>
                    <a:lnTo>
                      <a:pt x="218" y="286"/>
                    </a:lnTo>
                    <a:lnTo>
                      <a:pt x="220" y="282"/>
                    </a:lnTo>
                    <a:lnTo>
                      <a:pt x="220" y="276"/>
                    </a:lnTo>
                    <a:lnTo>
                      <a:pt x="220" y="276"/>
                    </a:lnTo>
                    <a:lnTo>
                      <a:pt x="220" y="267"/>
                    </a:lnTo>
                    <a:lnTo>
                      <a:pt x="222" y="263"/>
                    </a:lnTo>
                    <a:lnTo>
                      <a:pt x="224" y="262"/>
                    </a:lnTo>
                    <a:lnTo>
                      <a:pt x="226" y="261"/>
                    </a:lnTo>
                    <a:lnTo>
                      <a:pt x="226" y="261"/>
                    </a:lnTo>
                    <a:lnTo>
                      <a:pt x="231" y="260"/>
                    </a:lnTo>
                    <a:lnTo>
                      <a:pt x="232" y="260"/>
                    </a:lnTo>
                    <a:lnTo>
                      <a:pt x="234" y="257"/>
                    </a:lnTo>
                    <a:lnTo>
                      <a:pt x="234" y="257"/>
                    </a:lnTo>
                    <a:lnTo>
                      <a:pt x="237" y="253"/>
                    </a:lnTo>
                    <a:lnTo>
                      <a:pt x="238" y="250"/>
                    </a:lnTo>
                    <a:lnTo>
                      <a:pt x="240" y="249"/>
                    </a:lnTo>
                    <a:lnTo>
                      <a:pt x="240" y="249"/>
                    </a:lnTo>
                    <a:lnTo>
                      <a:pt x="244" y="247"/>
                    </a:lnTo>
                    <a:lnTo>
                      <a:pt x="247" y="246"/>
                    </a:lnTo>
                    <a:lnTo>
                      <a:pt x="255" y="245"/>
                    </a:lnTo>
                    <a:lnTo>
                      <a:pt x="255" y="245"/>
                    </a:lnTo>
                    <a:lnTo>
                      <a:pt x="259" y="243"/>
                    </a:lnTo>
                    <a:lnTo>
                      <a:pt x="261" y="242"/>
                    </a:lnTo>
                    <a:lnTo>
                      <a:pt x="266" y="237"/>
                    </a:lnTo>
                    <a:lnTo>
                      <a:pt x="266" y="237"/>
                    </a:lnTo>
                    <a:lnTo>
                      <a:pt x="272" y="233"/>
                    </a:lnTo>
                    <a:lnTo>
                      <a:pt x="279" y="228"/>
                    </a:lnTo>
                    <a:lnTo>
                      <a:pt x="279" y="228"/>
                    </a:lnTo>
                    <a:lnTo>
                      <a:pt x="287" y="223"/>
                    </a:lnTo>
                    <a:lnTo>
                      <a:pt x="290" y="221"/>
                    </a:lnTo>
                    <a:lnTo>
                      <a:pt x="293" y="218"/>
                    </a:lnTo>
                    <a:lnTo>
                      <a:pt x="293" y="218"/>
                    </a:lnTo>
                    <a:lnTo>
                      <a:pt x="293" y="211"/>
                    </a:lnTo>
                    <a:lnTo>
                      <a:pt x="294" y="207"/>
                    </a:lnTo>
                    <a:lnTo>
                      <a:pt x="295" y="203"/>
                    </a:lnTo>
                    <a:lnTo>
                      <a:pt x="295" y="203"/>
                    </a:lnTo>
                    <a:lnTo>
                      <a:pt x="297" y="202"/>
                    </a:lnTo>
                    <a:lnTo>
                      <a:pt x="302" y="202"/>
                    </a:lnTo>
                    <a:lnTo>
                      <a:pt x="309" y="201"/>
                    </a:lnTo>
                    <a:lnTo>
                      <a:pt x="309" y="201"/>
                    </a:lnTo>
                    <a:lnTo>
                      <a:pt x="313" y="200"/>
                    </a:lnTo>
                    <a:lnTo>
                      <a:pt x="316" y="198"/>
                    </a:lnTo>
                    <a:lnTo>
                      <a:pt x="316" y="198"/>
                    </a:lnTo>
                    <a:lnTo>
                      <a:pt x="324" y="194"/>
                    </a:lnTo>
                    <a:lnTo>
                      <a:pt x="324" y="194"/>
                    </a:lnTo>
                    <a:lnTo>
                      <a:pt x="328" y="192"/>
                    </a:lnTo>
                    <a:lnTo>
                      <a:pt x="329" y="188"/>
                    </a:lnTo>
                    <a:lnTo>
                      <a:pt x="331" y="180"/>
                    </a:lnTo>
                    <a:lnTo>
                      <a:pt x="331" y="180"/>
                    </a:lnTo>
                    <a:lnTo>
                      <a:pt x="333" y="178"/>
                    </a:lnTo>
                    <a:lnTo>
                      <a:pt x="335" y="175"/>
                    </a:lnTo>
                    <a:lnTo>
                      <a:pt x="337" y="174"/>
                    </a:lnTo>
                    <a:lnTo>
                      <a:pt x="341" y="174"/>
                    </a:lnTo>
                    <a:lnTo>
                      <a:pt x="341" y="174"/>
                    </a:lnTo>
                    <a:lnTo>
                      <a:pt x="344" y="175"/>
                    </a:lnTo>
                    <a:lnTo>
                      <a:pt x="347" y="178"/>
                    </a:lnTo>
                    <a:lnTo>
                      <a:pt x="349" y="180"/>
                    </a:lnTo>
                    <a:lnTo>
                      <a:pt x="350" y="184"/>
                    </a:lnTo>
                    <a:lnTo>
                      <a:pt x="350" y="184"/>
                    </a:lnTo>
                    <a:lnTo>
                      <a:pt x="351" y="188"/>
                    </a:lnTo>
                    <a:lnTo>
                      <a:pt x="353" y="191"/>
                    </a:lnTo>
                    <a:lnTo>
                      <a:pt x="355" y="192"/>
                    </a:lnTo>
                    <a:lnTo>
                      <a:pt x="355" y="192"/>
                    </a:lnTo>
                    <a:lnTo>
                      <a:pt x="358" y="192"/>
                    </a:lnTo>
                    <a:lnTo>
                      <a:pt x="362" y="192"/>
                    </a:lnTo>
                    <a:lnTo>
                      <a:pt x="364" y="191"/>
                    </a:lnTo>
                    <a:lnTo>
                      <a:pt x="368" y="191"/>
                    </a:lnTo>
                    <a:lnTo>
                      <a:pt x="368" y="191"/>
                    </a:lnTo>
                    <a:lnTo>
                      <a:pt x="371" y="192"/>
                    </a:lnTo>
                    <a:lnTo>
                      <a:pt x="374" y="193"/>
                    </a:lnTo>
                    <a:lnTo>
                      <a:pt x="377" y="198"/>
                    </a:lnTo>
                    <a:lnTo>
                      <a:pt x="377" y="198"/>
                    </a:lnTo>
                    <a:lnTo>
                      <a:pt x="381" y="202"/>
                    </a:lnTo>
                    <a:lnTo>
                      <a:pt x="385" y="206"/>
                    </a:lnTo>
                    <a:lnTo>
                      <a:pt x="390" y="207"/>
                    </a:lnTo>
                    <a:lnTo>
                      <a:pt x="396" y="208"/>
                    </a:lnTo>
                    <a:lnTo>
                      <a:pt x="396" y="208"/>
                    </a:lnTo>
                    <a:lnTo>
                      <a:pt x="402" y="208"/>
                    </a:lnTo>
                    <a:lnTo>
                      <a:pt x="406" y="205"/>
                    </a:lnTo>
                    <a:lnTo>
                      <a:pt x="411" y="201"/>
                    </a:lnTo>
                    <a:lnTo>
                      <a:pt x="415" y="198"/>
                    </a:lnTo>
                    <a:lnTo>
                      <a:pt x="415" y="198"/>
                    </a:lnTo>
                    <a:lnTo>
                      <a:pt x="418" y="193"/>
                    </a:lnTo>
                    <a:lnTo>
                      <a:pt x="421" y="188"/>
                    </a:lnTo>
                    <a:lnTo>
                      <a:pt x="421" y="184"/>
                    </a:lnTo>
                    <a:lnTo>
                      <a:pt x="421" y="178"/>
                    </a:lnTo>
                    <a:lnTo>
                      <a:pt x="421" y="178"/>
                    </a:lnTo>
                    <a:lnTo>
                      <a:pt x="423" y="167"/>
                    </a:lnTo>
                    <a:lnTo>
                      <a:pt x="423" y="161"/>
                    </a:lnTo>
                    <a:lnTo>
                      <a:pt x="424" y="155"/>
                    </a:lnTo>
                    <a:lnTo>
                      <a:pt x="424" y="155"/>
                    </a:lnTo>
                    <a:lnTo>
                      <a:pt x="422" y="146"/>
                    </a:lnTo>
                    <a:lnTo>
                      <a:pt x="422" y="140"/>
                    </a:lnTo>
                    <a:lnTo>
                      <a:pt x="423" y="136"/>
                    </a:lnTo>
                    <a:lnTo>
                      <a:pt x="423" y="136"/>
                    </a:lnTo>
                    <a:lnTo>
                      <a:pt x="425" y="131"/>
                    </a:lnTo>
                    <a:lnTo>
                      <a:pt x="429" y="126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47" y="110"/>
                    </a:lnTo>
                    <a:lnTo>
                      <a:pt x="458" y="99"/>
                    </a:lnTo>
                    <a:lnTo>
                      <a:pt x="458" y="99"/>
                    </a:lnTo>
                    <a:lnTo>
                      <a:pt x="469" y="89"/>
                    </a:lnTo>
                    <a:lnTo>
                      <a:pt x="469" y="89"/>
                    </a:lnTo>
                    <a:lnTo>
                      <a:pt x="465" y="89"/>
                    </a:lnTo>
                    <a:lnTo>
                      <a:pt x="465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6" name="Freeform 19"/>
              <p:cNvSpPr>
                <a:spLocks/>
              </p:cNvSpPr>
              <p:nvPr/>
            </p:nvSpPr>
            <p:spPr bwMode="auto">
              <a:xfrm>
                <a:off x="1893596" y="3522968"/>
                <a:ext cx="238903" cy="314597"/>
              </a:xfrm>
              <a:custGeom>
                <a:avLst/>
                <a:gdLst/>
                <a:ahLst/>
                <a:cxnLst>
                  <a:cxn ang="0">
                    <a:pos x="100" y="37"/>
                  </a:cxn>
                  <a:cxn ang="0">
                    <a:pos x="95" y="25"/>
                  </a:cxn>
                  <a:cxn ang="0">
                    <a:pos x="92" y="19"/>
                  </a:cxn>
                  <a:cxn ang="0">
                    <a:pos x="88" y="14"/>
                  </a:cxn>
                  <a:cxn ang="0">
                    <a:pos x="85" y="12"/>
                  </a:cxn>
                  <a:cxn ang="0">
                    <a:pos x="75" y="14"/>
                  </a:cxn>
                  <a:cxn ang="0">
                    <a:pos x="68" y="14"/>
                  </a:cxn>
                  <a:cxn ang="0">
                    <a:pos x="62" y="14"/>
                  </a:cxn>
                  <a:cxn ang="0">
                    <a:pos x="61" y="11"/>
                  </a:cxn>
                  <a:cxn ang="0">
                    <a:pos x="60" y="7"/>
                  </a:cxn>
                  <a:cxn ang="0">
                    <a:pos x="59" y="4"/>
                  </a:cxn>
                  <a:cxn ang="0">
                    <a:pos x="49" y="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42" y="2"/>
                  </a:cxn>
                  <a:cxn ang="0">
                    <a:pos x="39" y="5"/>
                  </a:cxn>
                  <a:cxn ang="0">
                    <a:pos x="32" y="12"/>
                  </a:cxn>
                  <a:cxn ang="0">
                    <a:pos x="14" y="28"/>
                  </a:cxn>
                  <a:cxn ang="0">
                    <a:pos x="10" y="32"/>
                  </a:cxn>
                  <a:cxn ang="0">
                    <a:pos x="4" y="44"/>
                  </a:cxn>
                  <a:cxn ang="0">
                    <a:pos x="0" y="65"/>
                  </a:cxn>
                  <a:cxn ang="0">
                    <a:pos x="0" y="79"/>
                  </a:cxn>
                  <a:cxn ang="0">
                    <a:pos x="1" y="96"/>
                  </a:cxn>
                  <a:cxn ang="0">
                    <a:pos x="3" y="100"/>
                  </a:cxn>
                  <a:cxn ang="0">
                    <a:pos x="8" y="110"/>
                  </a:cxn>
                  <a:cxn ang="0">
                    <a:pos x="12" y="113"/>
                  </a:cxn>
                  <a:cxn ang="0">
                    <a:pos x="23" y="118"/>
                  </a:cxn>
                  <a:cxn ang="0">
                    <a:pos x="33" y="121"/>
                  </a:cxn>
                  <a:cxn ang="0">
                    <a:pos x="42" y="126"/>
                  </a:cxn>
                  <a:cxn ang="0">
                    <a:pos x="59" y="132"/>
                  </a:cxn>
                  <a:cxn ang="0">
                    <a:pos x="71" y="132"/>
                  </a:cxn>
                  <a:cxn ang="0">
                    <a:pos x="75" y="130"/>
                  </a:cxn>
                  <a:cxn ang="0">
                    <a:pos x="80" y="120"/>
                  </a:cxn>
                  <a:cxn ang="0">
                    <a:pos x="80" y="110"/>
                  </a:cxn>
                  <a:cxn ang="0">
                    <a:pos x="79" y="104"/>
                  </a:cxn>
                  <a:cxn ang="0">
                    <a:pos x="78" y="84"/>
                  </a:cxn>
                  <a:cxn ang="0">
                    <a:pos x="78" y="80"/>
                  </a:cxn>
                  <a:cxn ang="0">
                    <a:pos x="87" y="71"/>
                  </a:cxn>
                  <a:cxn ang="0">
                    <a:pos x="93" y="63"/>
                  </a:cxn>
                  <a:cxn ang="0">
                    <a:pos x="100" y="48"/>
                  </a:cxn>
                  <a:cxn ang="0">
                    <a:pos x="100" y="37"/>
                  </a:cxn>
                </a:cxnLst>
                <a:rect l="0" t="0" r="r" b="b"/>
                <a:pathLst>
                  <a:path w="101" h="133">
                    <a:moveTo>
                      <a:pt x="100" y="37"/>
                    </a:moveTo>
                    <a:lnTo>
                      <a:pt x="100" y="37"/>
                    </a:lnTo>
                    <a:lnTo>
                      <a:pt x="99" y="31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2" y="19"/>
                    </a:lnTo>
                    <a:lnTo>
                      <a:pt x="91" y="16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5" y="12"/>
                    </a:lnTo>
                    <a:lnTo>
                      <a:pt x="82" y="12"/>
                    </a:lnTo>
                    <a:lnTo>
                      <a:pt x="75" y="14"/>
                    </a:lnTo>
                    <a:lnTo>
                      <a:pt x="75" y="14"/>
                    </a:lnTo>
                    <a:lnTo>
                      <a:pt x="68" y="14"/>
                    </a:lnTo>
                    <a:lnTo>
                      <a:pt x="65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1" y="11"/>
                    </a:lnTo>
                    <a:lnTo>
                      <a:pt x="60" y="9"/>
                    </a:lnTo>
                    <a:lnTo>
                      <a:pt x="60" y="7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53" y="1"/>
                    </a:lnTo>
                    <a:lnTo>
                      <a:pt x="49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42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0" y="32"/>
                    </a:lnTo>
                    <a:lnTo>
                      <a:pt x="6" y="38"/>
                    </a:lnTo>
                    <a:lnTo>
                      <a:pt x="4" y="44"/>
                    </a:lnTo>
                    <a:lnTo>
                      <a:pt x="1" y="51"/>
                    </a:lnTo>
                    <a:lnTo>
                      <a:pt x="0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6"/>
                    </a:lnTo>
                    <a:lnTo>
                      <a:pt x="1" y="96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3"/>
                    </a:lnTo>
                    <a:lnTo>
                      <a:pt x="12" y="113"/>
                    </a:lnTo>
                    <a:lnTo>
                      <a:pt x="17" y="117"/>
                    </a:lnTo>
                    <a:lnTo>
                      <a:pt x="23" y="118"/>
                    </a:lnTo>
                    <a:lnTo>
                      <a:pt x="28" y="119"/>
                    </a:lnTo>
                    <a:lnTo>
                      <a:pt x="33" y="121"/>
                    </a:lnTo>
                    <a:lnTo>
                      <a:pt x="33" y="121"/>
                    </a:lnTo>
                    <a:lnTo>
                      <a:pt x="42" y="126"/>
                    </a:lnTo>
                    <a:lnTo>
                      <a:pt x="54" y="131"/>
                    </a:lnTo>
                    <a:lnTo>
                      <a:pt x="59" y="132"/>
                    </a:lnTo>
                    <a:lnTo>
                      <a:pt x="65" y="133"/>
                    </a:lnTo>
                    <a:lnTo>
                      <a:pt x="71" y="132"/>
                    </a:lnTo>
                    <a:lnTo>
                      <a:pt x="75" y="130"/>
                    </a:lnTo>
                    <a:lnTo>
                      <a:pt x="75" y="130"/>
                    </a:lnTo>
                    <a:lnTo>
                      <a:pt x="79" y="126"/>
                    </a:lnTo>
                    <a:lnTo>
                      <a:pt x="80" y="120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9" y="104"/>
                    </a:lnTo>
                    <a:lnTo>
                      <a:pt x="79" y="104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80"/>
                    </a:lnTo>
                    <a:lnTo>
                      <a:pt x="80" y="77"/>
                    </a:lnTo>
                    <a:lnTo>
                      <a:pt x="87" y="71"/>
                    </a:lnTo>
                    <a:lnTo>
                      <a:pt x="87" y="71"/>
                    </a:lnTo>
                    <a:lnTo>
                      <a:pt x="93" y="63"/>
                    </a:lnTo>
                    <a:lnTo>
                      <a:pt x="98" y="56"/>
                    </a:lnTo>
                    <a:lnTo>
                      <a:pt x="100" y="48"/>
                    </a:lnTo>
                    <a:lnTo>
                      <a:pt x="101" y="43"/>
                    </a:lnTo>
                    <a:lnTo>
                      <a:pt x="100" y="37"/>
                    </a:lnTo>
                    <a:lnTo>
                      <a:pt x="100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7" name="Freeform 20"/>
              <p:cNvSpPr>
                <a:spLocks/>
              </p:cNvSpPr>
              <p:nvPr/>
            </p:nvSpPr>
            <p:spPr bwMode="auto">
              <a:xfrm>
                <a:off x="2383230" y="2771822"/>
                <a:ext cx="1542227" cy="1776402"/>
              </a:xfrm>
              <a:custGeom>
                <a:avLst/>
                <a:gdLst/>
                <a:ahLst/>
                <a:cxnLst>
                  <a:cxn ang="0">
                    <a:pos x="643" y="502"/>
                  </a:cxn>
                  <a:cxn ang="0">
                    <a:pos x="611" y="509"/>
                  </a:cxn>
                  <a:cxn ang="0">
                    <a:pos x="581" y="519"/>
                  </a:cxn>
                  <a:cxn ang="0">
                    <a:pos x="585" y="483"/>
                  </a:cxn>
                  <a:cxn ang="0">
                    <a:pos x="567" y="443"/>
                  </a:cxn>
                  <a:cxn ang="0">
                    <a:pos x="571" y="396"/>
                  </a:cxn>
                  <a:cxn ang="0">
                    <a:pos x="577" y="355"/>
                  </a:cxn>
                  <a:cxn ang="0">
                    <a:pos x="589" y="313"/>
                  </a:cxn>
                  <a:cxn ang="0">
                    <a:pos x="583" y="257"/>
                  </a:cxn>
                  <a:cxn ang="0">
                    <a:pos x="587" y="237"/>
                  </a:cxn>
                  <a:cxn ang="0">
                    <a:pos x="603" y="183"/>
                  </a:cxn>
                  <a:cxn ang="0">
                    <a:pos x="596" y="142"/>
                  </a:cxn>
                  <a:cxn ang="0">
                    <a:pos x="574" y="107"/>
                  </a:cxn>
                  <a:cxn ang="0">
                    <a:pos x="585" y="76"/>
                  </a:cxn>
                  <a:cxn ang="0">
                    <a:pos x="582" y="43"/>
                  </a:cxn>
                  <a:cxn ang="0">
                    <a:pos x="557" y="14"/>
                  </a:cxn>
                  <a:cxn ang="0">
                    <a:pos x="533" y="1"/>
                  </a:cxn>
                  <a:cxn ang="0">
                    <a:pos x="503" y="38"/>
                  </a:cxn>
                  <a:cxn ang="0">
                    <a:pos x="466" y="41"/>
                  </a:cxn>
                  <a:cxn ang="0">
                    <a:pos x="421" y="33"/>
                  </a:cxn>
                  <a:cxn ang="0">
                    <a:pos x="377" y="52"/>
                  </a:cxn>
                  <a:cxn ang="0">
                    <a:pos x="342" y="40"/>
                  </a:cxn>
                  <a:cxn ang="0">
                    <a:pos x="273" y="52"/>
                  </a:cxn>
                  <a:cxn ang="0">
                    <a:pos x="226" y="103"/>
                  </a:cxn>
                  <a:cxn ang="0">
                    <a:pos x="219" y="161"/>
                  </a:cxn>
                  <a:cxn ang="0">
                    <a:pos x="181" y="161"/>
                  </a:cxn>
                  <a:cxn ang="0">
                    <a:pos x="155" y="151"/>
                  </a:cxn>
                  <a:cxn ang="0">
                    <a:pos x="135" y="143"/>
                  </a:cxn>
                  <a:cxn ang="0">
                    <a:pos x="106" y="165"/>
                  </a:cxn>
                  <a:cxn ang="0">
                    <a:pos x="83" y="191"/>
                  </a:cxn>
                  <a:cxn ang="0">
                    <a:pos x="44" y="212"/>
                  </a:cxn>
                  <a:cxn ang="0">
                    <a:pos x="24" y="230"/>
                  </a:cxn>
                  <a:cxn ang="0">
                    <a:pos x="0" y="264"/>
                  </a:cxn>
                  <a:cxn ang="0">
                    <a:pos x="29" y="288"/>
                  </a:cxn>
                  <a:cxn ang="0">
                    <a:pos x="23" y="334"/>
                  </a:cxn>
                  <a:cxn ang="0">
                    <a:pos x="18" y="366"/>
                  </a:cxn>
                  <a:cxn ang="0">
                    <a:pos x="2" y="390"/>
                  </a:cxn>
                  <a:cxn ang="0">
                    <a:pos x="35" y="409"/>
                  </a:cxn>
                  <a:cxn ang="0">
                    <a:pos x="72" y="424"/>
                  </a:cxn>
                  <a:cxn ang="0">
                    <a:pos x="85" y="448"/>
                  </a:cxn>
                  <a:cxn ang="0">
                    <a:pos x="64" y="469"/>
                  </a:cxn>
                  <a:cxn ang="0">
                    <a:pos x="42" y="503"/>
                  </a:cxn>
                  <a:cxn ang="0">
                    <a:pos x="19" y="529"/>
                  </a:cxn>
                  <a:cxn ang="0">
                    <a:pos x="23" y="566"/>
                  </a:cxn>
                  <a:cxn ang="0">
                    <a:pos x="41" y="602"/>
                  </a:cxn>
                  <a:cxn ang="0">
                    <a:pos x="96" y="622"/>
                  </a:cxn>
                  <a:cxn ang="0">
                    <a:pos x="131" y="652"/>
                  </a:cxn>
                  <a:cxn ang="0">
                    <a:pos x="140" y="709"/>
                  </a:cxn>
                  <a:cxn ang="0">
                    <a:pos x="222" y="708"/>
                  </a:cxn>
                  <a:cxn ang="0">
                    <a:pos x="266" y="708"/>
                  </a:cxn>
                  <a:cxn ang="0">
                    <a:pos x="326" y="738"/>
                  </a:cxn>
                  <a:cxn ang="0">
                    <a:pos x="389" y="735"/>
                  </a:cxn>
                  <a:cxn ang="0">
                    <a:pos x="428" y="710"/>
                  </a:cxn>
                  <a:cxn ang="0">
                    <a:pos x="460" y="684"/>
                  </a:cxn>
                  <a:cxn ang="0">
                    <a:pos x="503" y="668"/>
                  </a:cxn>
                  <a:cxn ang="0">
                    <a:pos x="553" y="699"/>
                  </a:cxn>
                  <a:cxn ang="0">
                    <a:pos x="571" y="684"/>
                  </a:cxn>
                  <a:cxn ang="0">
                    <a:pos x="609" y="700"/>
                  </a:cxn>
                  <a:cxn ang="0">
                    <a:pos x="622" y="673"/>
                  </a:cxn>
                  <a:cxn ang="0">
                    <a:pos x="621" y="635"/>
                  </a:cxn>
                  <a:cxn ang="0">
                    <a:pos x="636" y="614"/>
                  </a:cxn>
                  <a:cxn ang="0">
                    <a:pos x="638" y="573"/>
                  </a:cxn>
                </a:cxnLst>
                <a:rect l="0" t="0" r="r" b="b"/>
                <a:pathLst>
                  <a:path w="652" h="751">
                    <a:moveTo>
                      <a:pt x="651" y="545"/>
                    </a:moveTo>
                    <a:lnTo>
                      <a:pt x="651" y="545"/>
                    </a:lnTo>
                    <a:lnTo>
                      <a:pt x="652" y="543"/>
                    </a:lnTo>
                    <a:lnTo>
                      <a:pt x="652" y="540"/>
                    </a:lnTo>
                    <a:lnTo>
                      <a:pt x="651" y="534"/>
                    </a:lnTo>
                    <a:lnTo>
                      <a:pt x="650" y="530"/>
                    </a:lnTo>
                    <a:lnTo>
                      <a:pt x="648" y="524"/>
                    </a:lnTo>
                    <a:lnTo>
                      <a:pt x="648" y="524"/>
                    </a:lnTo>
                    <a:lnTo>
                      <a:pt x="646" y="512"/>
                    </a:lnTo>
                    <a:lnTo>
                      <a:pt x="643" y="502"/>
                    </a:lnTo>
                    <a:lnTo>
                      <a:pt x="643" y="502"/>
                    </a:lnTo>
                    <a:lnTo>
                      <a:pt x="642" y="496"/>
                    </a:lnTo>
                    <a:lnTo>
                      <a:pt x="638" y="491"/>
                    </a:lnTo>
                    <a:lnTo>
                      <a:pt x="634" y="486"/>
                    </a:lnTo>
                    <a:lnTo>
                      <a:pt x="629" y="484"/>
                    </a:lnTo>
                    <a:lnTo>
                      <a:pt x="629" y="484"/>
                    </a:lnTo>
                    <a:lnTo>
                      <a:pt x="626" y="484"/>
                    </a:lnTo>
                    <a:lnTo>
                      <a:pt x="624" y="485"/>
                    </a:lnTo>
                    <a:lnTo>
                      <a:pt x="621" y="489"/>
                    </a:lnTo>
                    <a:lnTo>
                      <a:pt x="616" y="498"/>
                    </a:lnTo>
                    <a:lnTo>
                      <a:pt x="616" y="498"/>
                    </a:lnTo>
                    <a:lnTo>
                      <a:pt x="611" y="509"/>
                    </a:lnTo>
                    <a:lnTo>
                      <a:pt x="608" y="513"/>
                    </a:lnTo>
                    <a:lnTo>
                      <a:pt x="604" y="518"/>
                    </a:lnTo>
                    <a:lnTo>
                      <a:pt x="604" y="518"/>
                    </a:lnTo>
                    <a:lnTo>
                      <a:pt x="601" y="522"/>
                    </a:lnTo>
                    <a:lnTo>
                      <a:pt x="595" y="524"/>
                    </a:lnTo>
                    <a:lnTo>
                      <a:pt x="589" y="525"/>
                    </a:lnTo>
                    <a:lnTo>
                      <a:pt x="584" y="525"/>
                    </a:lnTo>
                    <a:lnTo>
                      <a:pt x="584" y="525"/>
                    </a:lnTo>
                    <a:lnTo>
                      <a:pt x="581" y="524"/>
                    </a:lnTo>
                    <a:lnTo>
                      <a:pt x="580" y="522"/>
                    </a:lnTo>
                    <a:lnTo>
                      <a:pt x="581" y="519"/>
                    </a:lnTo>
                    <a:lnTo>
                      <a:pt x="582" y="516"/>
                    </a:lnTo>
                    <a:lnTo>
                      <a:pt x="587" y="510"/>
                    </a:lnTo>
                    <a:lnTo>
                      <a:pt x="590" y="505"/>
                    </a:lnTo>
                    <a:lnTo>
                      <a:pt x="590" y="505"/>
                    </a:lnTo>
                    <a:lnTo>
                      <a:pt x="591" y="502"/>
                    </a:lnTo>
                    <a:lnTo>
                      <a:pt x="591" y="497"/>
                    </a:lnTo>
                    <a:lnTo>
                      <a:pt x="590" y="492"/>
                    </a:lnTo>
                    <a:lnTo>
                      <a:pt x="589" y="488"/>
                    </a:lnTo>
                    <a:lnTo>
                      <a:pt x="589" y="488"/>
                    </a:lnTo>
                    <a:lnTo>
                      <a:pt x="587" y="485"/>
                    </a:lnTo>
                    <a:lnTo>
                      <a:pt x="585" y="483"/>
                    </a:lnTo>
                    <a:lnTo>
                      <a:pt x="585" y="483"/>
                    </a:lnTo>
                    <a:lnTo>
                      <a:pt x="583" y="472"/>
                    </a:lnTo>
                    <a:lnTo>
                      <a:pt x="583" y="472"/>
                    </a:lnTo>
                    <a:lnTo>
                      <a:pt x="582" y="469"/>
                    </a:lnTo>
                    <a:lnTo>
                      <a:pt x="580" y="467"/>
                    </a:lnTo>
                    <a:lnTo>
                      <a:pt x="574" y="461"/>
                    </a:lnTo>
                    <a:lnTo>
                      <a:pt x="574" y="461"/>
                    </a:lnTo>
                    <a:lnTo>
                      <a:pt x="570" y="457"/>
                    </a:lnTo>
                    <a:lnTo>
                      <a:pt x="569" y="452"/>
                    </a:lnTo>
                    <a:lnTo>
                      <a:pt x="568" y="448"/>
                    </a:lnTo>
                    <a:lnTo>
                      <a:pt x="567" y="443"/>
                    </a:lnTo>
                    <a:lnTo>
                      <a:pt x="567" y="443"/>
                    </a:lnTo>
                    <a:lnTo>
                      <a:pt x="568" y="440"/>
                    </a:lnTo>
                    <a:lnTo>
                      <a:pt x="568" y="435"/>
                    </a:lnTo>
                    <a:lnTo>
                      <a:pt x="568" y="435"/>
                    </a:lnTo>
                    <a:lnTo>
                      <a:pt x="569" y="427"/>
                    </a:lnTo>
                    <a:lnTo>
                      <a:pt x="569" y="427"/>
                    </a:lnTo>
                    <a:lnTo>
                      <a:pt x="571" y="420"/>
                    </a:lnTo>
                    <a:lnTo>
                      <a:pt x="571" y="420"/>
                    </a:lnTo>
                    <a:lnTo>
                      <a:pt x="571" y="411"/>
                    </a:lnTo>
                    <a:lnTo>
                      <a:pt x="571" y="411"/>
                    </a:lnTo>
                    <a:lnTo>
                      <a:pt x="571" y="396"/>
                    </a:lnTo>
                    <a:lnTo>
                      <a:pt x="571" y="396"/>
                    </a:lnTo>
                    <a:lnTo>
                      <a:pt x="570" y="389"/>
                    </a:lnTo>
                    <a:lnTo>
                      <a:pt x="570" y="389"/>
                    </a:lnTo>
                    <a:lnTo>
                      <a:pt x="571" y="384"/>
                    </a:lnTo>
                    <a:lnTo>
                      <a:pt x="571" y="380"/>
                    </a:lnTo>
                    <a:lnTo>
                      <a:pt x="571" y="380"/>
                    </a:lnTo>
                    <a:lnTo>
                      <a:pt x="573" y="373"/>
                    </a:lnTo>
                    <a:lnTo>
                      <a:pt x="574" y="365"/>
                    </a:lnTo>
                    <a:lnTo>
                      <a:pt x="574" y="365"/>
                    </a:lnTo>
                    <a:lnTo>
                      <a:pt x="575" y="360"/>
                    </a:lnTo>
                    <a:lnTo>
                      <a:pt x="577" y="355"/>
                    </a:lnTo>
                    <a:lnTo>
                      <a:pt x="583" y="347"/>
                    </a:lnTo>
                    <a:lnTo>
                      <a:pt x="583" y="347"/>
                    </a:lnTo>
                    <a:lnTo>
                      <a:pt x="587" y="341"/>
                    </a:lnTo>
                    <a:lnTo>
                      <a:pt x="588" y="335"/>
                    </a:lnTo>
                    <a:lnTo>
                      <a:pt x="588" y="335"/>
                    </a:lnTo>
                    <a:lnTo>
                      <a:pt x="588" y="329"/>
                    </a:lnTo>
                    <a:lnTo>
                      <a:pt x="588" y="329"/>
                    </a:lnTo>
                    <a:lnTo>
                      <a:pt x="589" y="322"/>
                    </a:lnTo>
                    <a:lnTo>
                      <a:pt x="589" y="322"/>
                    </a:lnTo>
                    <a:lnTo>
                      <a:pt x="590" y="318"/>
                    </a:lnTo>
                    <a:lnTo>
                      <a:pt x="589" y="313"/>
                    </a:lnTo>
                    <a:lnTo>
                      <a:pt x="589" y="313"/>
                    </a:lnTo>
                    <a:lnTo>
                      <a:pt x="589" y="305"/>
                    </a:lnTo>
                    <a:lnTo>
                      <a:pt x="589" y="297"/>
                    </a:lnTo>
                    <a:lnTo>
                      <a:pt x="589" y="297"/>
                    </a:lnTo>
                    <a:lnTo>
                      <a:pt x="589" y="281"/>
                    </a:lnTo>
                    <a:lnTo>
                      <a:pt x="589" y="281"/>
                    </a:lnTo>
                    <a:lnTo>
                      <a:pt x="589" y="272"/>
                    </a:lnTo>
                    <a:lnTo>
                      <a:pt x="589" y="268"/>
                    </a:lnTo>
                    <a:lnTo>
                      <a:pt x="588" y="265"/>
                    </a:lnTo>
                    <a:lnTo>
                      <a:pt x="588" y="265"/>
                    </a:lnTo>
                    <a:lnTo>
                      <a:pt x="583" y="257"/>
                    </a:lnTo>
                    <a:lnTo>
                      <a:pt x="583" y="257"/>
                    </a:lnTo>
                    <a:lnTo>
                      <a:pt x="580" y="254"/>
                    </a:lnTo>
                    <a:lnTo>
                      <a:pt x="578" y="252"/>
                    </a:lnTo>
                    <a:lnTo>
                      <a:pt x="577" y="251"/>
                    </a:lnTo>
                    <a:lnTo>
                      <a:pt x="577" y="251"/>
                    </a:lnTo>
                    <a:lnTo>
                      <a:pt x="577" y="249"/>
                    </a:lnTo>
                    <a:lnTo>
                      <a:pt x="577" y="246"/>
                    </a:lnTo>
                    <a:lnTo>
                      <a:pt x="580" y="244"/>
                    </a:lnTo>
                    <a:lnTo>
                      <a:pt x="580" y="244"/>
                    </a:lnTo>
                    <a:lnTo>
                      <a:pt x="587" y="237"/>
                    </a:lnTo>
                    <a:lnTo>
                      <a:pt x="587" y="237"/>
                    </a:lnTo>
                    <a:lnTo>
                      <a:pt x="594" y="230"/>
                    </a:lnTo>
                    <a:lnTo>
                      <a:pt x="598" y="222"/>
                    </a:lnTo>
                    <a:lnTo>
                      <a:pt x="598" y="222"/>
                    </a:lnTo>
                    <a:lnTo>
                      <a:pt x="600" y="218"/>
                    </a:lnTo>
                    <a:lnTo>
                      <a:pt x="600" y="213"/>
                    </a:lnTo>
                    <a:lnTo>
                      <a:pt x="600" y="213"/>
                    </a:lnTo>
                    <a:lnTo>
                      <a:pt x="601" y="205"/>
                    </a:lnTo>
                    <a:lnTo>
                      <a:pt x="601" y="205"/>
                    </a:lnTo>
                    <a:lnTo>
                      <a:pt x="602" y="188"/>
                    </a:lnTo>
                    <a:lnTo>
                      <a:pt x="602" y="188"/>
                    </a:lnTo>
                    <a:lnTo>
                      <a:pt x="603" y="183"/>
                    </a:lnTo>
                    <a:lnTo>
                      <a:pt x="604" y="178"/>
                    </a:lnTo>
                    <a:lnTo>
                      <a:pt x="604" y="178"/>
                    </a:lnTo>
                    <a:lnTo>
                      <a:pt x="605" y="174"/>
                    </a:lnTo>
                    <a:lnTo>
                      <a:pt x="605" y="170"/>
                    </a:lnTo>
                    <a:lnTo>
                      <a:pt x="605" y="162"/>
                    </a:lnTo>
                    <a:lnTo>
                      <a:pt x="605" y="162"/>
                    </a:lnTo>
                    <a:lnTo>
                      <a:pt x="605" y="154"/>
                    </a:lnTo>
                    <a:lnTo>
                      <a:pt x="604" y="150"/>
                    </a:lnTo>
                    <a:lnTo>
                      <a:pt x="602" y="147"/>
                    </a:lnTo>
                    <a:lnTo>
                      <a:pt x="602" y="147"/>
                    </a:lnTo>
                    <a:lnTo>
                      <a:pt x="596" y="142"/>
                    </a:lnTo>
                    <a:lnTo>
                      <a:pt x="596" y="142"/>
                    </a:lnTo>
                    <a:lnTo>
                      <a:pt x="590" y="137"/>
                    </a:lnTo>
                    <a:lnTo>
                      <a:pt x="590" y="137"/>
                    </a:lnTo>
                    <a:lnTo>
                      <a:pt x="588" y="134"/>
                    </a:lnTo>
                    <a:lnTo>
                      <a:pt x="585" y="130"/>
                    </a:lnTo>
                    <a:lnTo>
                      <a:pt x="582" y="123"/>
                    </a:lnTo>
                    <a:lnTo>
                      <a:pt x="582" y="123"/>
                    </a:lnTo>
                    <a:lnTo>
                      <a:pt x="578" y="117"/>
                    </a:lnTo>
                    <a:lnTo>
                      <a:pt x="575" y="111"/>
                    </a:lnTo>
                    <a:lnTo>
                      <a:pt x="575" y="109"/>
                    </a:lnTo>
                    <a:lnTo>
                      <a:pt x="574" y="107"/>
                    </a:lnTo>
                    <a:lnTo>
                      <a:pt x="575" y="103"/>
                    </a:lnTo>
                    <a:lnTo>
                      <a:pt x="576" y="100"/>
                    </a:lnTo>
                    <a:lnTo>
                      <a:pt x="576" y="100"/>
                    </a:lnTo>
                    <a:lnTo>
                      <a:pt x="578" y="97"/>
                    </a:lnTo>
                    <a:lnTo>
                      <a:pt x="580" y="94"/>
                    </a:lnTo>
                    <a:lnTo>
                      <a:pt x="580" y="94"/>
                    </a:lnTo>
                    <a:lnTo>
                      <a:pt x="582" y="87"/>
                    </a:lnTo>
                    <a:lnTo>
                      <a:pt x="582" y="87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5" y="76"/>
                    </a:lnTo>
                    <a:lnTo>
                      <a:pt x="585" y="73"/>
                    </a:lnTo>
                    <a:lnTo>
                      <a:pt x="585" y="73"/>
                    </a:lnTo>
                    <a:lnTo>
                      <a:pt x="588" y="65"/>
                    </a:lnTo>
                    <a:lnTo>
                      <a:pt x="588" y="61"/>
                    </a:lnTo>
                    <a:lnTo>
                      <a:pt x="588" y="57"/>
                    </a:lnTo>
                    <a:lnTo>
                      <a:pt x="588" y="57"/>
                    </a:lnTo>
                    <a:lnTo>
                      <a:pt x="585" y="54"/>
                    </a:lnTo>
                    <a:lnTo>
                      <a:pt x="584" y="49"/>
                    </a:lnTo>
                    <a:lnTo>
                      <a:pt x="584" y="49"/>
                    </a:lnTo>
                    <a:lnTo>
                      <a:pt x="584" y="46"/>
                    </a:lnTo>
                    <a:lnTo>
                      <a:pt x="582" y="43"/>
                    </a:lnTo>
                    <a:lnTo>
                      <a:pt x="576" y="39"/>
                    </a:lnTo>
                    <a:lnTo>
                      <a:pt x="576" y="39"/>
                    </a:lnTo>
                    <a:lnTo>
                      <a:pt x="571" y="35"/>
                    </a:lnTo>
                    <a:lnTo>
                      <a:pt x="567" y="31"/>
                    </a:lnTo>
                    <a:lnTo>
                      <a:pt x="567" y="31"/>
                    </a:lnTo>
                    <a:lnTo>
                      <a:pt x="562" y="25"/>
                    </a:lnTo>
                    <a:lnTo>
                      <a:pt x="562" y="25"/>
                    </a:lnTo>
                    <a:lnTo>
                      <a:pt x="559" y="19"/>
                    </a:lnTo>
                    <a:lnTo>
                      <a:pt x="559" y="19"/>
                    </a:lnTo>
                    <a:lnTo>
                      <a:pt x="557" y="16"/>
                    </a:lnTo>
                    <a:lnTo>
                      <a:pt x="557" y="14"/>
                    </a:lnTo>
                    <a:lnTo>
                      <a:pt x="557" y="14"/>
                    </a:lnTo>
                    <a:lnTo>
                      <a:pt x="557" y="12"/>
                    </a:lnTo>
                    <a:lnTo>
                      <a:pt x="559" y="9"/>
                    </a:lnTo>
                    <a:lnTo>
                      <a:pt x="559" y="9"/>
                    </a:lnTo>
                    <a:lnTo>
                      <a:pt x="557" y="5"/>
                    </a:lnTo>
                    <a:lnTo>
                      <a:pt x="555" y="0"/>
                    </a:lnTo>
                    <a:lnTo>
                      <a:pt x="555" y="0"/>
                    </a:lnTo>
                    <a:lnTo>
                      <a:pt x="544" y="0"/>
                    </a:lnTo>
                    <a:lnTo>
                      <a:pt x="544" y="0"/>
                    </a:lnTo>
                    <a:lnTo>
                      <a:pt x="536" y="0"/>
                    </a:lnTo>
                    <a:lnTo>
                      <a:pt x="533" y="1"/>
                    </a:lnTo>
                    <a:lnTo>
                      <a:pt x="529" y="2"/>
                    </a:lnTo>
                    <a:lnTo>
                      <a:pt x="529" y="2"/>
                    </a:lnTo>
                    <a:lnTo>
                      <a:pt x="514" y="12"/>
                    </a:lnTo>
                    <a:lnTo>
                      <a:pt x="514" y="12"/>
                    </a:lnTo>
                    <a:lnTo>
                      <a:pt x="509" y="14"/>
                    </a:lnTo>
                    <a:lnTo>
                      <a:pt x="508" y="19"/>
                    </a:lnTo>
                    <a:lnTo>
                      <a:pt x="508" y="19"/>
                    </a:lnTo>
                    <a:lnTo>
                      <a:pt x="506" y="28"/>
                    </a:lnTo>
                    <a:lnTo>
                      <a:pt x="506" y="28"/>
                    </a:lnTo>
                    <a:lnTo>
                      <a:pt x="506" y="34"/>
                    </a:lnTo>
                    <a:lnTo>
                      <a:pt x="503" y="38"/>
                    </a:lnTo>
                    <a:lnTo>
                      <a:pt x="501" y="40"/>
                    </a:lnTo>
                    <a:lnTo>
                      <a:pt x="496" y="42"/>
                    </a:lnTo>
                    <a:lnTo>
                      <a:pt x="496" y="42"/>
                    </a:lnTo>
                    <a:lnTo>
                      <a:pt x="491" y="42"/>
                    </a:lnTo>
                    <a:lnTo>
                      <a:pt x="486" y="42"/>
                    </a:lnTo>
                    <a:lnTo>
                      <a:pt x="486" y="42"/>
                    </a:lnTo>
                    <a:lnTo>
                      <a:pt x="481" y="43"/>
                    </a:lnTo>
                    <a:lnTo>
                      <a:pt x="475" y="43"/>
                    </a:lnTo>
                    <a:lnTo>
                      <a:pt x="475" y="43"/>
                    </a:lnTo>
                    <a:lnTo>
                      <a:pt x="471" y="42"/>
                    </a:lnTo>
                    <a:lnTo>
                      <a:pt x="466" y="41"/>
                    </a:lnTo>
                    <a:lnTo>
                      <a:pt x="461" y="39"/>
                    </a:lnTo>
                    <a:lnTo>
                      <a:pt x="455" y="39"/>
                    </a:lnTo>
                    <a:lnTo>
                      <a:pt x="455" y="39"/>
                    </a:lnTo>
                    <a:lnTo>
                      <a:pt x="447" y="39"/>
                    </a:lnTo>
                    <a:lnTo>
                      <a:pt x="442" y="40"/>
                    </a:lnTo>
                    <a:lnTo>
                      <a:pt x="438" y="39"/>
                    </a:lnTo>
                    <a:lnTo>
                      <a:pt x="438" y="39"/>
                    </a:lnTo>
                    <a:lnTo>
                      <a:pt x="434" y="38"/>
                    </a:lnTo>
                    <a:lnTo>
                      <a:pt x="430" y="35"/>
                    </a:lnTo>
                    <a:lnTo>
                      <a:pt x="425" y="33"/>
                    </a:lnTo>
                    <a:lnTo>
                      <a:pt x="421" y="33"/>
                    </a:lnTo>
                    <a:lnTo>
                      <a:pt x="421" y="33"/>
                    </a:lnTo>
                    <a:lnTo>
                      <a:pt x="417" y="33"/>
                    </a:lnTo>
                    <a:lnTo>
                      <a:pt x="413" y="35"/>
                    </a:lnTo>
                    <a:lnTo>
                      <a:pt x="405" y="40"/>
                    </a:lnTo>
                    <a:lnTo>
                      <a:pt x="405" y="40"/>
                    </a:lnTo>
                    <a:lnTo>
                      <a:pt x="398" y="46"/>
                    </a:lnTo>
                    <a:lnTo>
                      <a:pt x="394" y="48"/>
                    </a:lnTo>
                    <a:lnTo>
                      <a:pt x="390" y="50"/>
                    </a:lnTo>
                    <a:lnTo>
                      <a:pt x="390" y="50"/>
                    </a:lnTo>
                    <a:lnTo>
                      <a:pt x="382" y="52"/>
                    </a:lnTo>
                    <a:lnTo>
                      <a:pt x="377" y="52"/>
                    </a:lnTo>
                    <a:lnTo>
                      <a:pt x="373" y="50"/>
                    </a:lnTo>
                    <a:lnTo>
                      <a:pt x="373" y="50"/>
                    </a:lnTo>
                    <a:lnTo>
                      <a:pt x="370" y="47"/>
                    </a:lnTo>
                    <a:lnTo>
                      <a:pt x="366" y="43"/>
                    </a:lnTo>
                    <a:lnTo>
                      <a:pt x="366" y="43"/>
                    </a:lnTo>
                    <a:lnTo>
                      <a:pt x="359" y="41"/>
                    </a:lnTo>
                    <a:lnTo>
                      <a:pt x="359" y="41"/>
                    </a:lnTo>
                    <a:lnTo>
                      <a:pt x="352" y="40"/>
                    </a:lnTo>
                    <a:lnTo>
                      <a:pt x="345" y="40"/>
                    </a:lnTo>
                    <a:lnTo>
                      <a:pt x="345" y="40"/>
                    </a:lnTo>
                    <a:lnTo>
                      <a:pt x="342" y="40"/>
                    </a:lnTo>
                    <a:lnTo>
                      <a:pt x="338" y="40"/>
                    </a:lnTo>
                    <a:lnTo>
                      <a:pt x="331" y="43"/>
                    </a:lnTo>
                    <a:lnTo>
                      <a:pt x="325" y="48"/>
                    </a:lnTo>
                    <a:lnTo>
                      <a:pt x="322" y="49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0" y="52"/>
                    </a:lnTo>
                    <a:lnTo>
                      <a:pt x="302" y="52"/>
                    </a:lnTo>
                    <a:lnTo>
                      <a:pt x="284" y="52"/>
                    </a:lnTo>
                    <a:lnTo>
                      <a:pt x="284" y="52"/>
                    </a:lnTo>
                    <a:lnTo>
                      <a:pt x="273" y="52"/>
                    </a:lnTo>
                    <a:lnTo>
                      <a:pt x="273" y="52"/>
                    </a:lnTo>
                    <a:lnTo>
                      <a:pt x="262" y="62"/>
                    </a:lnTo>
                    <a:lnTo>
                      <a:pt x="262" y="62"/>
                    </a:lnTo>
                    <a:lnTo>
                      <a:pt x="251" y="73"/>
                    </a:lnTo>
                    <a:lnTo>
                      <a:pt x="242" y="82"/>
                    </a:lnTo>
                    <a:lnTo>
                      <a:pt x="242" y="82"/>
                    </a:lnTo>
                    <a:lnTo>
                      <a:pt x="233" y="89"/>
                    </a:lnTo>
                    <a:lnTo>
                      <a:pt x="229" y="94"/>
                    </a:lnTo>
                    <a:lnTo>
                      <a:pt x="227" y="99"/>
                    </a:lnTo>
                    <a:lnTo>
                      <a:pt x="227" y="99"/>
                    </a:lnTo>
                    <a:lnTo>
                      <a:pt x="226" y="103"/>
                    </a:lnTo>
                    <a:lnTo>
                      <a:pt x="226" y="109"/>
                    </a:lnTo>
                    <a:lnTo>
                      <a:pt x="228" y="118"/>
                    </a:lnTo>
                    <a:lnTo>
                      <a:pt x="228" y="118"/>
                    </a:lnTo>
                    <a:lnTo>
                      <a:pt x="227" y="124"/>
                    </a:lnTo>
                    <a:lnTo>
                      <a:pt x="227" y="130"/>
                    </a:lnTo>
                    <a:lnTo>
                      <a:pt x="225" y="141"/>
                    </a:lnTo>
                    <a:lnTo>
                      <a:pt x="225" y="141"/>
                    </a:lnTo>
                    <a:lnTo>
                      <a:pt x="225" y="147"/>
                    </a:lnTo>
                    <a:lnTo>
                      <a:pt x="225" y="151"/>
                    </a:lnTo>
                    <a:lnTo>
                      <a:pt x="222" y="156"/>
                    </a:lnTo>
                    <a:lnTo>
                      <a:pt x="219" y="161"/>
                    </a:lnTo>
                    <a:lnTo>
                      <a:pt x="219" y="161"/>
                    </a:lnTo>
                    <a:lnTo>
                      <a:pt x="215" y="164"/>
                    </a:lnTo>
                    <a:lnTo>
                      <a:pt x="210" y="168"/>
                    </a:lnTo>
                    <a:lnTo>
                      <a:pt x="206" y="171"/>
                    </a:lnTo>
                    <a:lnTo>
                      <a:pt x="200" y="171"/>
                    </a:lnTo>
                    <a:lnTo>
                      <a:pt x="200" y="171"/>
                    </a:lnTo>
                    <a:lnTo>
                      <a:pt x="194" y="170"/>
                    </a:lnTo>
                    <a:lnTo>
                      <a:pt x="189" y="169"/>
                    </a:lnTo>
                    <a:lnTo>
                      <a:pt x="185" y="165"/>
                    </a:lnTo>
                    <a:lnTo>
                      <a:pt x="181" y="161"/>
                    </a:lnTo>
                    <a:lnTo>
                      <a:pt x="181" y="161"/>
                    </a:lnTo>
                    <a:lnTo>
                      <a:pt x="178" y="156"/>
                    </a:lnTo>
                    <a:lnTo>
                      <a:pt x="175" y="155"/>
                    </a:lnTo>
                    <a:lnTo>
                      <a:pt x="172" y="154"/>
                    </a:lnTo>
                    <a:lnTo>
                      <a:pt x="172" y="154"/>
                    </a:lnTo>
                    <a:lnTo>
                      <a:pt x="168" y="154"/>
                    </a:lnTo>
                    <a:lnTo>
                      <a:pt x="166" y="155"/>
                    </a:lnTo>
                    <a:lnTo>
                      <a:pt x="162" y="155"/>
                    </a:lnTo>
                    <a:lnTo>
                      <a:pt x="159" y="155"/>
                    </a:lnTo>
                    <a:lnTo>
                      <a:pt x="159" y="155"/>
                    </a:lnTo>
                    <a:lnTo>
                      <a:pt x="157" y="154"/>
                    </a:lnTo>
                    <a:lnTo>
                      <a:pt x="155" y="151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3" y="143"/>
                    </a:lnTo>
                    <a:lnTo>
                      <a:pt x="151" y="141"/>
                    </a:lnTo>
                    <a:lnTo>
                      <a:pt x="148" y="138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1" y="137"/>
                    </a:lnTo>
                    <a:lnTo>
                      <a:pt x="139" y="138"/>
                    </a:lnTo>
                    <a:lnTo>
                      <a:pt x="137" y="141"/>
                    </a:lnTo>
                    <a:lnTo>
                      <a:pt x="135" y="143"/>
                    </a:lnTo>
                    <a:lnTo>
                      <a:pt x="135" y="143"/>
                    </a:lnTo>
                    <a:lnTo>
                      <a:pt x="133" y="151"/>
                    </a:lnTo>
                    <a:lnTo>
                      <a:pt x="132" y="155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0" y="161"/>
                    </a:lnTo>
                    <a:lnTo>
                      <a:pt x="120" y="161"/>
                    </a:lnTo>
                    <a:lnTo>
                      <a:pt x="117" y="163"/>
                    </a:lnTo>
                    <a:lnTo>
                      <a:pt x="113" y="164"/>
                    </a:lnTo>
                    <a:lnTo>
                      <a:pt x="113" y="164"/>
                    </a:lnTo>
                    <a:lnTo>
                      <a:pt x="106" y="165"/>
                    </a:lnTo>
                    <a:lnTo>
                      <a:pt x="101" y="165"/>
                    </a:lnTo>
                    <a:lnTo>
                      <a:pt x="99" y="166"/>
                    </a:lnTo>
                    <a:lnTo>
                      <a:pt x="99" y="166"/>
                    </a:lnTo>
                    <a:lnTo>
                      <a:pt x="98" y="170"/>
                    </a:lnTo>
                    <a:lnTo>
                      <a:pt x="97" y="174"/>
                    </a:lnTo>
                    <a:lnTo>
                      <a:pt x="97" y="181"/>
                    </a:lnTo>
                    <a:lnTo>
                      <a:pt x="97" y="181"/>
                    </a:lnTo>
                    <a:lnTo>
                      <a:pt x="94" y="184"/>
                    </a:lnTo>
                    <a:lnTo>
                      <a:pt x="91" y="186"/>
                    </a:lnTo>
                    <a:lnTo>
                      <a:pt x="83" y="191"/>
                    </a:lnTo>
                    <a:lnTo>
                      <a:pt x="83" y="191"/>
                    </a:lnTo>
                    <a:lnTo>
                      <a:pt x="76" y="196"/>
                    </a:lnTo>
                    <a:lnTo>
                      <a:pt x="70" y="200"/>
                    </a:lnTo>
                    <a:lnTo>
                      <a:pt x="70" y="200"/>
                    </a:lnTo>
                    <a:lnTo>
                      <a:pt x="65" y="205"/>
                    </a:lnTo>
                    <a:lnTo>
                      <a:pt x="63" y="206"/>
                    </a:lnTo>
                    <a:lnTo>
                      <a:pt x="59" y="208"/>
                    </a:lnTo>
                    <a:lnTo>
                      <a:pt x="59" y="208"/>
                    </a:lnTo>
                    <a:lnTo>
                      <a:pt x="51" y="209"/>
                    </a:lnTo>
                    <a:lnTo>
                      <a:pt x="48" y="210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42" y="213"/>
                    </a:lnTo>
                    <a:lnTo>
                      <a:pt x="41" y="216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6" y="223"/>
                    </a:lnTo>
                    <a:lnTo>
                      <a:pt x="35" y="223"/>
                    </a:lnTo>
                    <a:lnTo>
                      <a:pt x="30" y="224"/>
                    </a:lnTo>
                    <a:lnTo>
                      <a:pt x="30" y="224"/>
                    </a:lnTo>
                    <a:lnTo>
                      <a:pt x="28" y="225"/>
                    </a:lnTo>
                    <a:lnTo>
                      <a:pt x="26" y="226"/>
                    </a:lnTo>
                    <a:lnTo>
                      <a:pt x="24" y="230"/>
                    </a:lnTo>
                    <a:lnTo>
                      <a:pt x="24" y="239"/>
                    </a:lnTo>
                    <a:lnTo>
                      <a:pt x="24" y="239"/>
                    </a:lnTo>
                    <a:lnTo>
                      <a:pt x="24" y="245"/>
                    </a:lnTo>
                    <a:lnTo>
                      <a:pt x="22" y="249"/>
                    </a:lnTo>
                    <a:lnTo>
                      <a:pt x="19" y="251"/>
                    </a:lnTo>
                    <a:lnTo>
                      <a:pt x="15" y="253"/>
                    </a:lnTo>
                    <a:lnTo>
                      <a:pt x="15" y="253"/>
                    </a:lnTo>
                    <a:lnTo>
                      <a:pt x="9" y="254"/>
                    </a:lnTo>
                    <a:lnTo>
                      <a:pt x="5" y="256"/>
                    </a:lnTo>
                    <a:lnTo>
                      <a:pt x="2" y="259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66"/>
                    </a:lnTo>
                    <a:lnTo>
                      <a:pt x="0" y="268"/>
                    </a:lnTo>
                    <a:lnTo>
                      <a:pt x="1" y="270"/>
                    </a:lnTo>
                    <a:lnTo>
                      <a:pt x="2" y="271"/>
                    </a:lnTo>
                    <a:lnTo>
                      <a:pt x="11" y="273"/>
                    </a:lnTo>
                    <a:lnTo>
                      <a:pt x="11" y="273"/>
                    </a:lnTo>
                    <a:lnTo>
                      <a:pt x="16" y="275"/>
                    </a:lnTo>
                    <a:lnTo>
                      <a:pt x="22" y="279"/>
                    </a:lnTo>
                    <a:lnTo>
                      <a:pt x="25" y="283"/>
                    </a:lnTo>
                    <a:lnTo>
                      <a:pt x="29" y="288"/>
                    </a:lnTo>
                    <a:lnTo>
                      <a:pt x="29" y="288"/>
                    </a:lnTo>
                    <a:lnTo>
                      <a:pt x="31" y="293"/>
                    </a:lnTo>
                    <a:lnTo>
                      <a:pt x="31" y="298"/>
                    </a:lnTo>
                    <a:lnTo>
                      <a:pt x="30" y="308"/>
                    </a:lnTo>
                    <a:lnTo>
                      <a:pt x="30" y="308"/>
                    </a:lnTo>
                    <a:lnTo>
                      <a:pt x="30" y="319"/>
                    </a:lnTo>
                    <a:lnTo>
                      <a:pt x="29" y="325"/>
                    </a:lnTo>
                    <a:lnTo>
                      <a:pt x="28" y="329"/>
                    </a:lnTo>
                    <a:lnTo>
                      <a:pt x="28" y="329"/>
                    </a:lnTo>
                    <a:lnTo>
                      <a:pt x="25" y="332"/>
                    </a:lnTo>
                    <a:lnTo>
                      <a:pt x="23" y="334"/>
                    </a:lnTo>
                    <a:lnTo>
                      <a:pt x="21" y="336"/>
                    </a:lnTo>
                    <a:lnTo>
                      <a:pt x="18" y="340"/>
                    </a:lnTo>
                    <a:lnTo>
                      <a:pt x="18" y="340"/>
                    </a:lnTo>
                    <a:lnTo>
                      <a:pt x="17" y="342"/>
                    </a:lnTo>
                    <a:lnTo>
                      <a:pt x="17" y="345"/>
                    </a:lnTo>
                    <a:lnTo>
                      <a:pt x="18" y="350"/>
                    </a:lnTo>
                    <a:lnTo>
                      <a:pt x="18" y="350"/>
                    </a:lnTo>
                    <a:lnTo>
                      <a:pt x="18" y="355"/>
                    </a:lnTo>
                    <a:lnTo>
                      <a:pt x="18" y="361"/>
                    </a:lnTo>
                    <a:lnTo>
                      <a:pt x="18" y="361"/>
                    </a:lnTo>
                    <a:lnTo>
                      <a:pt x="18" y="366"/>
                    </a:lnTo>
                    <a:lnTo>
                      <a:pt x="18" y="372"/>
                    </a:lnTo>
                    <a:lnTo>
                      <a:pt x="18" y="372"/>
                    </a:lnTo>
                    <a:lnTo>
                      <a:pt x="17" y="374"/>
                    </a:lnTo>
                    <a:lnTo>
                      <a:pt x="15" y="376"/>
                    </a:lnTo>
                    <a:lnTo>
                      <a:pt x="10" y="379"/>
                    </a:lnTo>
                    <a:lnTo>
                      <a:pt x="4" y="381"/>
                    </a:lnTo>
                    <a:lnTo>
                      <a:pt x="2" y="383"/>
                    </a:lnTo>
                    <a:lnTo>
                      <a:pt x="1" y="386"/>
                    </a:lnTo>
                    <a:lnTo>
                      <a:pt x="1" y="386"/>
                    </a:lnTo>
                    <a:lnTo>
                      <a:pt x="1" y="388"/>
                    </a:lnTo>
                    <a:lnTo>
                      <a:pt x="2" y="390"/>
                    </a:lnTo>
                    <a:lnTo>
                      <a:pt x="5" y="394"/>
                    </a:lnTo>
                    <a:lnTo>
                      <a:pt x="5" y="394"/>
                    </a:lnTo>
                    <a:lnTo>
                      <a:pt x="11" y="397"/>
                    </a:lnTo>
                    <a:lnTo>
                      <a:pt x="15" y="402"/>
                    </a:lnTo>
                    <a:lnTo>
                      <a:pt x="15" y="402"/>
                    </a:lnTo>
                    <a:lnTo>
                      <a:pt x="17" y="404"/>
                    </a:lnTo>
                    <a:lnTo>
                      <a:pt x="19" y="406"/>
                    </a:lnTo>
                    <a:lnTo>
                      <a:pt x="24" y="407"/>
                    </a:lnTo>
                    <a:lnTo>
                      <a:pt x="30" y="408"/>
                    </a:lnTo>
                    <a:lnTo>
                      <a:pt x="35" y="409"/>
                    </a:lnTo>
                    <a:lnTo>
                      <a:pt x="35" y="409"/>
                    </a:lnTo>
                    <a:lnTo>
                      <a:pt x="41" y="411"/>
                    </a:lnTo>
                    <a:lnTo>
                      <a:pt x="43" y="413"/>
                    </a:lnTo>
                    <a:lnTo>
                      <a:pt x="46" y="414"/>
                    </a:lnTo>
                    <a:lnTo>
                      <a:pt x="46" y="414"/>
                    </a:lnTo>
                    <a:lnTo>
                      <a:pt x="55" y="414"/>
                    </a:lnTo>
                    <a:lnTo>
                      <a:pt x="63" y="414"/>
                    </a:lnTo>
                    <a:lnTo>
                      <a:pt x="63" y="414"/>
                    </a:lnTo>
                    <a:lnTo>
                      <a:pt x="66" y="415"/>
                    </a:lnTo>
                    <a:lnTo>
                      <a:pt x="69" y="417"/>
                    </a:lnTo>
                    <a:lnTo>
                      <a:pt x="72" y="424"/>
                    </a:lnTo>
                    <a:lnTo>
                      <a:pt x="72" y="424"/>
                    </a:lnTo>
                    <a:lnTo>
                      <a:pt x="75" y="428"/>
                    </a:lnTo>
                    <a:lnTo>
                      <a:pt x="77" y="429"/>
                    </a:lnTo>
                    <a:lnTo>
                      <a:pt x="79" y="430"/>
                    </a:lnTo>
                    <a:lnTo>
                      <a:pt x="79" y="430"/>
                    </a:lnTo>
                    <a:lnTo>
                      <a:pt x="84" y="430"/>
                    </a:lnTo>
                    <a:lnTo>
                      <a:pt x="86" y="431"/>
                    </a:lnTo>
                    <a:lnTo>
                      <a:pt x="87" y="434"/>
                    </a:lnTo>
                    <a:lnTo>
                      <a:pt x="87" y="434"/>
                    </a:lnTo>
                    <a:lnTo>
                      <a:pt x="87" y="438"/>
                    </a:lnTo>
                    <a:lnTo>
                      <a:pt x="87" y="443"/>
                    </a:lnTo>
                    <a:lnTo>
                      <a:pt x="85" y="448"/>
                    </a:lnTo>
                    <a:lnTo>
                      <a:pt x="80" y="450"/>
                    </a:lnTo>
                    <a:lnTo>
                      <a:pt x="80" y="450"/>
                    </a:lnTo>
                    <a:lnTo>
                      <a:pt x="77" y="451"/>
                    </a:lnTo>
                    <a:lnTo>
                      <a:pt x="72" y="451"/>
                    </a:lnTo>
                    <a:lnTo>
                      <a:pt x="67" y="452"/>
                    </a:lnTo>
                    <a:lnTo>
                      <a:pt x="66" y="452"/>
                    </a:lnTo>
                    <a:lnTo>
                      <a:pt x="64" y="455"/>
                    </a:lnTo>
                    <a:lnTo>
                      <a:pt x="64" y="455"/>
                    </a:lnTo>
                    <a:lnTo>
                      <a:pt x="63" y="457"/>
                    </a:lnTo>
                    <a:lnTo>
                      <a:pt x="63" y="461"/>
                    </a:lnTo>
                    <a:lnTo>
                      <a:pt x="64" y="469"/>
                    </a:lnTo>
                    <a:lnTo>
                      <a:pt x="64" y="469"/>
                    </a:lnTo>
                    <a:lnTo>
                      <a:pt x="64" y="476"/>
                    </a:lnTo>
                    <a:lnTo>
                      <a:pt x="64" y="479"/>
                    </a:lnTo>
                    <a:lnTo>
                      <a:pt x="63" y="483"/>
                    </a:lnTo>
                    <a:lnTo>
                      <a:pt x="63" y="483"/>
                    </a:lnTo>
                    <a:lnTo>
                      <a:pt x="60" y="486"/>
                    </a:lnTo>
                    <a:lnTo>
                      <a:pt x="57" y="489"/>
                    </a:lnTo>
                    <a:lnTo>
                      <a:pt x="50" y="495"/>
                    </a:lnTo>
                    <a:lnTo>
                      <a:pt x="50" y="495"/>
                    </a:lnTo>
                    <a:lnTo>
                      <a:pt x="44" y="501"/>
                    </a:lnTo>
                    <a:lnTo>
                      <a:pt x="42" y="503"/>
                    </a:lnTo>
                    <a:lnTo>
                      <a:pt x="41" y="508"/>
                    </a:lnTo>
                    <a:lnTo>
                      <a:pt x="41" y="508"/>
                    </a:lnTo>
                    <a:lnTo>
                      <a:pt x="41" y="515"/>
                    </a:lnTo>
                    <a:lnTo>
                      <a:pt x="41" y="518"/>
                    </a:lnTo>
                    <a:lnTo>
                      <a:pt x="38" y="520"/>
                    </a:lnTo>
                    <a:lnTo>
                      <a:pt x="38" y="520"/>
                    </a:lnTo>
                    <a:lnTo>
                      <a:pt x="36" y="523"/>
                    </a:lnTo>
                    <a:lnTo>
                      <a:pt x="32" y="525"/>
                    </a:lnTo>
                    <a:lnTo>
                      <a:pt x="25" y="526"/>
                    </a:lnTo>
                    <a:lnTo>
                      <a:pt x="25" y="526"/>
                    </a:lnTo>
                    <a:lnTo>
                      <a:pt x="19" y="529"/>
                    </a:lnTo>
                    <a:lnTo>
                      <a:pt x="15" y="532"/>
                    </a:lnTo>
                    <a:lnTo>
                      <a:pt x="15" y="532"/>
                    </a:lnTo>
                    <a:lnTo>
                      <a:pt x="12" y="533"/>
                    </a:lnTo>
                    <a:lnTo>
                      <a:pt x="12" y="533"/>
                    </a:lnTo>
                    <a:lnTo>
                      <a:pt x="14" y="536"/>
                    </a:lnTo>
                    <a:lnTo>
                      <a:pt x="14" y="536"/>
                    </a:lnTo>
                    <a:lnTo>
                      <a:pt x="16" y="543"/>
                    </a:lnTo>
                    <a:lnTo>
                      <a:pt x="17" y="551"/>
                    </a:lnTo>
                    <a:lnTo>
                      <a:pt x="17" y="551"/>
                    </a:lnTo>
                    <a:lnTo>
                      <a:pt x="21" y="558"/>
                    </a:lnTo>
                    <a:lnTo>
                      <a:pt x="23" y="566"/>
                    </a:lnTo>
                    <a:lnTo>
                      <a:pt x="23" y="566"/>
                    </a:lnTo>
                    <a:lnTo>
                      <a:pt x="23" y="570"/>
                    </a:lnTo>
                    <a:lnTo>
                      <a:pt x="23" y="573"/>
                    </a:lnTo>
                    <a:lnTo>
                      <a:pt x="21" y="581"/>
                    </a:lnTo>
                    <a:lnTo>
                      <a:pt x="21" y="581"/>
                    </a:lnTo>
                    <a:lnTo>
                      <a:pt x="18" y="593"/>
                    </a:lnTo>
                    <a:lnTo>
                      <a:pt x="18" y="593"/>
                    </a:lnTo>
                    <a:lnTo>
                      <a:pt x="18" y="595"/>
                    </a:lnTo>
                    <a:lnTo>
                      <a:pt x="18" y="595"/>
                    </a:lnTo>
                    <a:lnTo>
                      <a:pt x="30" y="598"/>
                    </a:lnTo>
                    <a:lnTo>
                      <a:pt x="41" y="602"/>
                    </a:lnTo>
                    <a:lnTo>
                      <a:pt x="41" y="602"/>
                    </a:lnTo>
                    <a:lnTo>
                      <a:pt x="55" y="609"/>
                    </a:lnTo>
                    <a:lnTo>
                      <a:pt x="62" y="613"/>
                    </a:lnTo>
                    <a:lnTo>
                      <a:pt x="70" y="615"/>
                    </a:lnTo>
                    <a:lnTo>
                      <a:pt x="70" y="615"/>
                    </a:lnTo>
                    <a:lnTo>
                      <a:pt x="77" y="617"/>
                    </a:lnTo>
                    <a:lnTo>
                      <a:pt x="84" y="615"/>
                    </a:lnTo>
                    <a:lnTo>
                      <a:pt x="87" y="617"/>
                    </a:lnTo>
                    <a:lnTo>
                      <a:pt x="90" y="618"/>
                    </a:lnTo>
                    <a:lnTo>
                      <a:pt x="93" y="619"/>
                    </a:lnTo>
                    <a:lnTo>
                      <a:pt x="96" y="622"/>
                    </a:lnTo>
                    <a:lnTo>
                      <a:pt x="96" y="622"/>
                    </a:lnTo>
                    <a:lnTo>
                      <a:pt x="100" y="631"/>
                    </a:lnTo>
                    <a:lnTo>
                      <a:pt x="104" y="634"/>
                    </a:lnTo>
                    <a:lnTo>
                      <a:pt x="107" y="638"/>
                    </a:lnTo>
                    <a:lnTo>
                      <a:pt x="107" y="638"/>
                    </a:lnTo>
                    <a:lnTo>
                      <a:pt x="111" y="640"/>
                    </a:lnTo>
                    <a:lnTo>
                      <a:pt x="116" y="642"/>
                    </a:lnTo>
                    <a:lnTo>
                      <a:pt x="125" y="647"/>
                    </a:lnTo>
                    <a:lnTo>
                      <a:pt x="125" y="647"/>
                    </a:lnTo>
                    <a:lnTo>
                      <a:pt x="127" y="649"/>
                    </a:lnTo>
                    <a:lnTo>
                      <a:pt x="131" y="652"/>
                    </a:lnTo>
                    <a:lnTo>
                      <a:pt x="132" y="655"/>
                    </a:lnTo>
                    <a:lnTo>
                      <a:pt x="133" y="659"/>
                    </a:lnTo>
                    <a:lnTo>
                      <a:pt x="134" y="666"/>
                    </a:lnTo>
                    <a:lnTo>
                      <a:pt x="133" y="674"/>
                    </a:lnTo>
                    <a:lnTo>
                      <a:pt x="132" y="682"/>
                    </a:lnTo>
                    <a:lnTo>
                      <a:pt x="132" y="690"/>
                    </a:lnTo>
                    <a:lnTo>
                      <a:pt x="132" y="697"/>
                    </a:lnTo>
                    <a:lnTo>
                      <a:pt x="133" y="701"/>
                    </a:lnTo>
                    <a:lnTo>
                      <a:pt x="135" y="704"/>
                    </a:lnTo>
                    <a:lnTo>
                      <a:pt x="135" y="704"/>
                    </a:lnTo>
                    <a:lnTo>
                      <a:pt x="140" y="709"/>
                    </a:lnTo>
                    <a:lnTo>
                      <a:pt x="147" y="713"/>
                    </a:lnTo>
                    <a:lnTo>
                      <a:pt x="154" y="715"/>
                    </a:lnTo>
                    <a:lnTo>
                      <a:pt x="162" y="716"/>
                    </a:lnTo>
                    <a:lnTo>
                      <a:pt x="180" y="717"/>
                    </a:lnTo>
                    <a:lnTo>
                      <a:pt x="194" y="717"/>
                    </a:lnTo>
                    <a:lnTo>
                      <a:pt x="194" y="717"/>
                    </a:lnTo>
                    <a:lnTo>
                      <a:pt x="201" y="715"/>
                    </a:lnTo>
                    <a:lnTo>
                      <a:pt x="208" y="711"/>
                    </a:lnTo>
                    <a:lnTo>
                      <a:pt x="215" y="709"/>
                    </a:lnTo>
                    <a:lnTo>
                      <a:pt x="219" y="708"/>
                    </a:lnTo>
                    <a:lnTo>
                      <a:pt x="222" y="708"/>
                    </a:lnTo>
                    <a:lnTo>
                      <a:pt x="222" y="708"/>
                    </a:lnTo>
                    <a:lnTo>
                      <a:pt x="230" y="709"/>
                    </a:lnTo>
                    <a:lnTo>
                      <a:pt x="237" y="710"/>
                    </a:lnTo>
                    <a:lnTo>
                      <a:pt x="237" y="710"/>
                    </a:lnTo>
                    <a:lnTo>
                      <a:pt x="242" y="710"/>
                    </a:lnTo>
                    <a:lnTo>
                      <a:pt x="246" y="709"/>
                    </a:lnTo>
                    <a:lnTo>
                      <a:pt x="253" y="707"/>
                    </a:lnTo>
                    <a:lnTo>
                      <a:pt x="253" y="707"/>
                    </a:lnTo>
                    <a:lnTo>
                      <a:pt x="257" y="706"/>
                    </a:lnTo>
                    <a:lnTo>
                      <a:pt x="262" y="707"/>
                    </a:lnTo>
                    <a:lnTo>
                      <a:pt x="266" y="708"/>
                    </a:lnTo>
                    <a:lnTo>
                      <a:pt x="268" y="710"/>
                    </a:lnTo>
                    <a:lnTo>
                      <a:pt x="274" y="716"/>
                    </a:lnTo>
                    <a:lnTo>
                      <a:pt x="280" y="723"/>
                    </a:lnTo>
                    <a:lnTo>
                      <a:pt x="280" y="723"/>
                    </a:lnTo>
                    <a:lnTo>
                      <a:pt x="287" y="729"/>
                    </a:lnTo>
                    <a:lnTo>
                      <a:pt x="294" y="731"/>
                    </a:lnTo>
                    <a:lnTo>
                      <a:pt x="302" y="733"/>
                    </a:lnTo>
                    <a:lnTo>
                      <a:pt x="310" y="734"/>
                    </a:lnTo>
                    <a:lnTo>
                      <a:pt x="310" y="734"/>
                    </a:lnTo>
                    <a:lnTo>
                      <a:pt x="319" y="735"/>
                    </a:lnTo>
                    <a:lnTo>
                      <a:pt x="326" y="738"/>
                    </a:lnTo>
                    <a:lnTo>
                      <a:pt x="342" y="749"/>
                    </a:lnTo>
                    <a:lnTo>
                      <a:pt x="342" y="749"/>
                    </a:lnTo>
                    <a:lnTo>
                      <a:pt x="346" y="750"/>
                    </a:lnTo>
                    <a:lnTo>
                      <a:pt x="350" y="751"/>
                    </a:lnTo>
                    <a:lnTo>
                      <a:pt x="355" y="751"/>
                    </a:lnTo>
                    <a:lnTo>
                      <a:pt x="358" y="751"/>
                    </a:lnTo>
                    <a:lnTo>
                      <a:pt x="365" y="748"/>
                    </a:lnTo>
                    <a:lnTo>
                      <a:pt x="373" y="743"/>
                    </a:lnTo>
                    <a:lnTo>
                      <a:pt x="373" y="743"/>
                    </a:lnTo>
                    <a:lnTo>
                      <a:pt x="383" y="740"/>
                    </a:lnTo>
                    <a:lnTo>
                      <a:pt x="389" y="735"/>
                    </a:lnTo>
                    <a:lnTo>
                      <a:pt x="393" y="728"/>
                    </a:lnTo>
                    <a:lnTo>
                      <a:pt x="398" y="720"/>
                    </a:lnTo>
                    <a:lnTo>
                      <a:pt x="398" y="720"/>
                    </a:lnTo>
                    <a:lnTo>
                      <a:pt x="400" y="715"/>
                    </a:lnTo>
                    <a:lnTo>
                      <a:pt x="403" y="710"/>
                    </a:lnTo>
                    <a:lnTo>
                      <a:pt x="407" y="708"/>
                    </a:lnTo>
                    <a:lnTo>
                      <a:pt x="413" y="708"/>
                    </a:lnTo>
                    <a:lnTo>
                      <a:pt x="413" y="708"/>
                    </a:lnTo>
                    <a:lnTo>
                      <a:pt x="421" y="710"/>
                    </a:lnTo>
                    <a:lnTo>
                      <a:pt x="421" y="710"/>
                    </a:lnTo>
                    <a:lnTo>
                      <a:pt x="428" y="710"/>
                    </a:lnTo>
                    <a:lnTo>
                      <a:pt x="434" y="710"/>
                    </a:lnTo>
                    <a:lnTo>
                      <a:pt x="434" y="710"/>
                    </a:lnTo>
                    <a:lnTo>
                      <a:pt x="438" y="711"/>
                    </a:lnTo>
                    <a:lnTo>
                      <a:pt x="441" y="711"/>
                    </a:lnTo>
                    <a:lnTo>
                      <a:pt x="441" y="711"/>
                    </a:lnTo>
                    <a:lnTo>
                      <a:pt x="445" y="710"/>
                    </a:lnTo>
                    <a:lnTo>
                      <a:pt x="448" y="707"/>
                    </a:lnTo>
                    <a:lnTo>
                      <a:pt x="451" y="703"/>
                    </a:lnTo>
                    <a:lnTo>
                      <a:pt x="453" y="699"/>
                    </a:lnTo>
                    <a:lnTo>
                      <a:pt x="458" y="688"/>
                    </a:lnTo>
                    <a:lnTo>
                      <a:pt x="460" y="684"/>
                    </a:lnTo>
                    <a:lnTo>
                      <a:pt x="462" y="681"/>
                    </a:lnTo>
                    <a:lnTo>
                      <a:pt x="462" y="681"/>
                    </a:lnTo>
                    <a:lnTo>
                      <a:pt x="466" y="680"/>
                    </a:lnTo>
                    <a:lnTo>
                      <a:pt x="471" y="679"/>
                    </a:lnTo>
                    <a:lnTo>
                      <a:pt x="478" y="677"/>
                    </a:lnTo>
                    <a:lnTo>
                      <a:pt x="478" y="677"/>
                    </a:lnTo>
                    <a:lnTo>
                      <a:pt x="485" y="674"/>
                    </a:lnTo>
                    <a:lnTo>
                      <a:pt x="492" y="670"/>
                    </a:lnTo>
                    <a:lnTo>
                      <a:pt x="495" y="668"/>
                    </a:lnTo>
                    <a:lnTo>
                      <a:pt x="499" y="668"/>
                    </a:lnTo>
                    <a:lnTo>
                      <a:pt x="503" y="668"/>
                    </a:lnTo>
                    <a:lnTo>
                      <a:pt x="507" y="670"/>
                    </a:lnTo>
                    <a:lnTo>
                      <a:pt x="507" y="670"/>
                    </a:lnTo>
                    <a:lnTo>
                      <a:pt x="512" y="674"/>
                    </a:lnTo>
                    <a:lnTo>
                      <a:pt x="515" y="677"/>
                    </a:lnTo>
                    <a:lnTo>
                      <a:pt x="522" y="686"/>
                    </a:lnTo>
                    <a:lnTo>
                      <a:pt x="522" y="686"/>
                    </a:lnTo>
                    <a:lnTo>
                      <a:pt x="530" y="690"/>
                    </a:lnTo>
                    <a:lnTo>
                      <a:pt x="540" y="695"/>
                    </a:lnTo>
                    <a:lnTo>
                      <a:pt x="540" y="695"/>
                    </a:lnTo>
                    <a:lnTo>
                      <a:pt x="548" y="697"/>
                    </a:lnTo>
                    <a:lnTo>
                      <a:pt x="553" y="699"/>
                    </a:lnTo>
                    <a:lnTo>
                      <a:pt x="556" y="699"/>
                    </a:lnTo>
                    <a:lnTo>
                      <a:pt x="556" y="699"/>
                    </a:lnTo>
                    <a:lnTo>
                      <a:pt x="563" y="696"/>
                    </a:lnTo>
                    <a:lnTo>
                      <a:pt x="563" y="696"/>
                    </a:lnTo>
                    <a:lnTo>
                      <a:pt x="563" y="695"/>
                    </a:lnTo>
                    <a:lnTo>
                      <a:pt x="563" y="693"/>
                    </a:lnTo>
                    <a:lnTo>
                      <a:pt x="563" y="690"/>
                    </a:lnTo>
                    <a:lnTo>
                      <a:pt x="563" y="690"/>
                    </a:lnTo>
                    <a:lnTo>
                      <a:pt x="566" y="688"/>
                    </a:lnTo>
                    <a:lnTo>
                      <a:pt x="568" y="686"/>
                    </a:lnTo>
                    <a:lnTo>
                      <a:pt x="571" y="684"/>
                    </a:lnTo>
                    <a:lnTo>
                      <a:pt x="574" y="686"/>
                    </a:lnTo>
                    <a:lnTo>
                      <a:pt x="574" y="686"/>
                    </a:lnTo>
                    <a:lnTo>
                      <a:pt x="576" y="689"/>
                    </a:lnTo>
                    <a:lnTo>
                      <a:pt x="577" y="692"/>
                    </a:lnTo>
                    <a:lnTo>
                      <a:pt x="578" y="695"/>
                    </a:lnTo>
                    <a:lnTo>
                      <a:pt x="581" y="699"/>
                    </a:lnTo>
                    <a:lnTo>
                      <a:pt x="581" y="699"/>
                    </a:lnTo>
                    <a:lnTo>
                      <a:pt x="587" y="700"/>
                    </a:lnTo>
                    <a:lnTo>
                      <a:pt x="595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11" y="696"/>
                    </a:lnTo>
                    <a:lnTo>
                      <a:pt x="611" y="696"/>
                    </a:lnTo>
                    <a:lnTo>
                      <a:pt x="616" y="693"/>
                    </a:lnTo>
                    <a:lnTo>
                      <a:pt x="618" y="688"/>
                    </a:lnTo>
                    <a:lnTo>
                      <a:pt x="618" y="688"/>
                    </a:lnTo>
                    <a:lnTo>
                      <a:pt x="621" y="686"/>
                    </a:lnTo>
                    <a:lnTo>
                      <a:pt x="622" y="682"/>
                    </a:lnTo>
                    <a:lnTo>
                      <a:pt x="622" y="682"/>
                    </a:lnTo>
                    <a:lnTo>
                      <a:pt x="622" y="673"/>
                    </a:lnTo>
                    <a:lnTo>
                      <a:pt x="622" y="663"/>
                    </a:lnTo>
                    <a:lnTo>
                      <a:pt x="622" y="663"/>
                    </a:lnTo>
                    <a:lnTo>
                      <a:pt x="623" y="656"/>
                    </a:lnTo>
                    <a:lnTo>
                      <a:pt x="623" y="656"/>
                    </a:lnTo>
                    <a:lnTo>
                      <a:pt x="622" y="653"/>
                    </a:lnTo>
                    <a:lnTo>
                      <a:pt x="621" y="649"/>
                    </a:lnTo>
                    <a:lnTo>
                      <a:pt x="621" y="649"/>
                    </a:lnTo>
                    <a:lnTo>
                      <a:pt x="621" y="645"/>
                    </a:lnTo>
                    <a:lnTo>
                      <a:pt x="621" y="640"/>
                    </a:lnTo>
                    <a:lnTo>
                      <a:pt x="621" y="640"/>
                    </a:lnTo>
                    <a:lnTo>
                      <a:pt x="621" y="635"/>
                    </a:lnTo>
                    <a:lnTo>
                      <a:pt x="619" y="633"/>
                    </a:lnTo>
                    <a:lnTo>
                      <a:pt x="621" y="631"/>
                    </a:lnTo>
                    <a:lnTo>
                      <a:pt x="621" y="631"/>
                    </a:lnTo>
                    <a:lnTo>
                      <a:pt x="624" y="627"/>
                    </a:lnTo>
                    <a:lnTo>
                      <a:pt x="624" y="627"/>
                    </a:lnTo>
                    <a:lnTo>
                      <a:pt x="626" y="624"/>
                    </a:lnTo>
                    <a:lnTo>
                      <a:pt x="626" y="624"/>
                    </a:lnTo>
                    <a:lnTo>
                      <a:pt x="629" y="620"/>
                    </a:lnTo>
                    <a:lnTo>
                      <a:pt x="631" y="618"/>
                    </a:lnTo>
                    <a:lnTo>
                      <a:pt x="631" y="618"/>
                    </a:lnTo>
                    <a:lnTo>
                      <a:pt x="636" y="614"/>
                    </a:lnTo>
                    <a:lnTo>
                      <a:pt x="639" y="611"/>
                    </a:lnTo>
                    <a:lnTo>
                      <a:pt x="639" y="611"/>
                    </a:lnTo>
                    <a:lnTo>
                      <a:pt x="639" y="606"/>
                    </a:lnTo>
                    <a:lnTo>
                      <a:pt x="639" y="601"/>
                    </a:lnTo>
                    <a:lnTo>
                      <a:pt x="639" y="601"/>
                    </a:lnTo>
                    <a:lnTo>
                      <a:pt x="639" y="593"/>
                    </a:lnTo>
                    <a:lnTo>
                      <a:pt x="639" y="593"/>
                    </a:lnTo>
                    <a:lnTo>
                      <a:pt x="638" y="586"/>
                    </a:lnTo>
                    <a:lnTo>
                      <a:pt x="638" y="580"/>
                    </a:lnTo>
                    <a:lnTo>
                      <a:pt x="638" y="580"/>
                    </a:lnTo>
                    <a:lnTo>
                      <a:pt x="638" y="573"/>
                    </a:lnTo>
                    <a:lnTo>
                      <a:pt x="638" y="566"/>
                    </a:lnTo>
                    <a:lnTo>
                      <a:pt x="638" y="566"/>
                    </a:lnTo>
                    <a:lnTo>
                      <a:pt x="641" y="560"/>
                    </a:lnTo>
                    <a:lnTo>
                      <a:pt x="644" y="556"/>
                    </a:lnTo>
                    <a:lnTo>
                      <a:pt x="648" y="551"/>
                    </a:lnTo>
                    <a:lnTo>
                      <a:pt x="651" y="545"/>
                    </a:lnTo>
                    <a:lnTo>
                      <a:pt x="651" y="54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8" name="Freeform 21"/>
              <p:cNvSpPr>
                <a:spLocks/>
              </p:cNvSpPr>
              <p:nvPr/>
            </p:nvSpPr>
            <p:spPr bwMode="auto">
              <a:xfrm>
                <a:off x="2160885" y="4180543"/>
                <a:ext cx="1433421" cy="1336440"/>
              </a:xfrm>
              <a:custGeom>
                <a:avLst/>
                <a:gdLst/>
                <a:ahLst/>
                <a:cxnLst>
                  <a:cxn ang="0">
                    <a:pos x="395" y="400"/>
                  </a:cxn>
                  <a:cxn ang="0">
                    <a:pos x="381" y="439"/>
                  </a:cxn>
                  <a:cxn ang="0">
                    <a:pos x="344" y="427"/>
                  </a:cxn>
                  <a:cxn ang="0">
                    <a:pos x="335" y="385"/>
                  </a:cxn>
                  <a:cxn ang="0">
                    <a:pos x="355" y="374"/>
                  </a:cxn>
                  <a:cxn ang="0">
                    <a:pos x="402" y="352"/>
                  </a:cxn>
                  <a:cxn ang="0">
                    <a:pos x="432" y="366"/>
                  </a:cxn>
                  <a:cxn ang="0">
                    <a:pos x="461" y="349"/>
                  </a:cxn>
                  <a:cxn ang="0">
                    <a:pos x="472" y="318"/>
                  </a:cxn>
                  <a:cxn ang="0">
                    <a:pos x="525" y="281"/>
                  </a:cxn>
                  <a:cxn ang="0">
                    <a:pos x="573" y="244"/>
                  </a:cxn>
                  <a:cxn ang="0">
                    <a:pos x="606" y="221"/>
                  </a:cxn>
                  <a:cxn ang="0">
                    <a:pos x="572" y="207"/>
                  </a:cxn>
                  <a:cxn ang="0">
                    <a:pos x="521" y="166"/>
                  </a:cxn>
                  <a:cxn ang="0">
                    <a:pos x="535" y="140"/>
                  </a:cxn>
                  <a:cxn ang="0">
                    <a:pos x="528" y="115"/>
                  </a:cxn>
                  <a:cxn ang="0">
                    <a:pos x="492" y="125"/>
                  </a:cxn>
                  <a:cxn ang="0">
                    <a:pos x="444" y="156"/>
                  </a:cxn>
                  <a:cxn ang="0">
                    <a:pos x="381" y="134"/>
                  </a:cxn>
                  <a:cxn ang="0">
                    <a:pos x="340" y="114"/>
                  </a:cxn>
                  <a:cxn ang="0">
                    <a:pos x="295" y="120"/>
                  </a:cxn>
                  <a:cxn ang="0">
                    <a:pos x="227" y="106"/>
                  </a:cxn>
                  <a:cxn ang="0">
                    <a:pos x="219" y="52"/>
                  </a:cxn>
                  <a:cxn ang="0">
                    <a:pos x="187" y="24"/>
                  </a:cxn>
                  <a:cxn ang="0">
                    <a:pos x="135" y="7"/>
                  </a:cxn>
                  <a:cxn ang="0">
                    <a:pos x="102" y="5"/>
                  </a:cxn>
                  <a:cxn ang="0">
                    <a:pos x="64" y="32"/>
                  </a:cxn>
                  <a:cxn ang="0">
                    <a:pos x="33" y="56"/>
                  </a:cxn>
                  <a:cxn ang="0">
                    <a:pos x="20" y="98"/>
                  </a:cxn>
                  <a:cxn ang="0">
                    <a:pos x="13" y="127"/>
                  </a:cxn>
                  <a:cxn ang="0">
                    <a:pos x="11" y="154"/>
                  </a:cxn>
                  <a:cxn ang="0">
                    <a:pos x="21" y="187"/>
                  </a:cxn>
                  <a:cxn ang="0">
                    <a:pos x="35" y="206"/>
                  </a:cxn>
                  <a:cxn ang="0">
                    <a:pos x="28" y="231"/>
                  </a:cxn>
                  <a:cxn ang="0">
                    <a:pos x="16" y="252"/>
                  </a:cxn>
                  <a:cxn ang="0">
                    <a:pos x="0" y="275"/>
                  </a:cxn>
                  <a:cxn ang="0">
                    <a:pos x="23" y="288"/>
                  </a:cxn>
                  <a:cxn ang="0">
                    <a:pos x="34" y="352"/>
                  </a:cxn>
                  <a:cxn ang="0">
                    <a:pos x="53" y="378"/>
                  </a:cxn>
                  <a:cxn ang="0">
                    <a:pos x="78" y="407"/>
                  </a:cxn>
                  <a:cxn ang="0">
                    <a:pos x="83" y="448"/>
                  </a:cxn>
                  <a:cxn ang="0">
                    <a:pos x="95" y="473"/>
                  </a:cxn>
                  <a:cxn ang="0">
                    <a:pos x="101" y="514"/>
                  </a:cxn>
                  <a:cxn ang="0">
                    <a:pos x="116" y="547"/>
                  </a:cxn>
                  <a:cxn ang="0">
                    <a:pos x="139" y="536"/>
                  </a:cxn>
                  <a:cxn ang="0">
                    <a:pos x="159" y="554"/>
                  </a:cxn>
                  <a:cxn ang="0">
                    <a:pos x="187" y="565"/>
                  </a:cxn>
                  <a:cxn ang="0">
                    <a:pos x="193" y="537"/>
                  </a:cxn>
                  <a:cxn ang="0">
                    <a:pos x="199" y="509"/>
                  </a:cxn>
                  <a:cxn ang="0">
                    <a:pos x="231" y="507"/>
                  </a:cxn>
                  <a:cxn ang="0">
                    <a:pos x="272" y="494"/>
                  </a:cxn>
                  <a:cxn ang="0">
                    <a:pos x="293" y="494"/>
                  </a:cxn>
                  <a:cxn ang="0">
                    <a:pos x="302" y="522"/>
                  </a:cxn>
                  <a:cxn ang="0">
                    <a:pos x="331" y="543"/>
                  </a:cxn>
                  <a:cxn ang="0">
                    <a:pos x="350" y="557"/>
                  </a:cxn>
                  <a:cxn ang="0">
                    <a:pos x="376" y="561"/>
                  </a:cxn>
                  <a:cxn ang="0">
                    <a:pos x="409" y="550"/>
                  </a:cxn>
                  <a:cxn ang="0">
                    <a:pos x="429" y="516"/>
                  </a:cxn>
                  <a:cxn ang="0">
                    <a:pos x="450" y="484"/>
                  </a:cxn>
                  <a:cxn ang="0">
                    <a:pos x="440" y="468"/>
                  </a:cxn>
                  <a:cxn ang="0">
                    <a:pos x="439" y="438"/>
                  </a:cxn>
                  <a:cxn ang="0">
                    <a:pos x="453" y="425"/>
                  </a:cxn>
                  <a:cxn ang="0">
                    <a:pos x="442" y="394"/>
                  </a:cxn>
                </a:cxnLst>
                <a:rect l="0" t="0" r="r" b="b"/>
                <a:pathLst>
                  <a:path w="606" h="565">
                    <a:moveTo>
                      <a:pt x="442" y="394"/>
                    </a:moveTo>
                    <a:lnTo>
                      <a:pt x="442" y="394"/>
                    </a:lnTo>
                    <a:lnTo>
                      <a:pt x="435" y="392"/>
                    </a:lnTo>
                    <a:lnTo>
                      <a:pt x="428" y="392"/>
                    </a:lnTo>
                    <a:lnTo>
                      <a:pt x="422" y="393"/>
                    </a:lnTo>
                    <a:lnTo>
                      <a:pt x="415" y="394"/>
                    </a:lnTo>
                    <a:lnTo>
                      <a:pt x="415" y="394"/>
                    </a:lnTo>
                    <a:lnTo>
                      <a:pt x="402" y="399"/>
                    </a:lnTo>
                    <a:lnTo>
                      <a:pt x="402" y="399"/>
                    </a:lnTo>
                    <a:lnTo>
                      <a:pt x="395" y="400"/>
                    </a:lnTo>
                    <a:lnTo>
                      <a:pt x="389" y="401"/>
                    </a:lnTo>
                    <a:lnTo>
                      <a:pt x="389" y="401"/>
                    </a:lnTo>
                    <a:lnTo>
                      <a:pt x="386" y="404"/>
                    </a:lnTo>
                    <a:lnTo>
                      <a:pt x="385" y="405"/>
                    </a:lnTo>
                    <a:lnTo>
                      <a:pt x="384" y="411"/>
                    </a:lnTo>
                    <a:lnTo>
                      <a:pt x="383" y="418"/>
                    </a:lnTo>
                    <a:lnTo>
                      <a:pt x="384" y="424"/>
                    </a:lnTo>
                    <a:lnTo>
                      <a:pt x="383" y="431"/>
                    </a:lnTo>
                    <a:lnTo>
                      <a:pt x="382" y="436"/>
                    </a:lnTo>
                    <a:lnTo>
                      <a:pt x="381" y="439"/>
                    </a:lnTo>
                    <a:lnTo>
                      <a:pt x="378" y="440"/>
                    </a:lnTo>
                    <a:lnTo>
                      <a:pt x="375" y="441"/>
                    </a:lnTo>
                    <a:lnTo>
                      <a:pt x="371" y="442"/>
                    </a:lnTo>
                    <a:lnTo>
                      <a:pt x="371" y="442"/>
                    </a:lnTo>
                    <a:lnTo>
                      <a:pt x="364" y="442"/>
                    </a:lnTo>
                    <a:lnTo>
                      <a:pt x="357" y="441"/>
                    </a:lnTo>
                    <a:lnTo>
                      <a:pt x="353" y="438"/>
                    </a:lnTo>
                    <a:lnTo>
                      <a:pt x="349" y="432"/>
                    </a:lnTo>
                    <a:lnTo>
                      <a:pt x="349" y="432"/>
                    </a:lnTo>
                    <a:lnTo>
                      <a:pt x="344" y="427"/>
                    </a:lnTo>
                    <a:lnTo>
                      <a:pt x="340" y="422"/>
                    </a:lnTo>
                    <a:lnTo>
                      <a:pt x="336" y="418"/>
                    </a:lnTo>
                    <a:lnTo>
                      <a:pt x="333" y="412"/>
                    </a:lnTo>
                    <a:lnTo>
                      <a:pt x="333" y="412"/>
                    </a:lnTo>
                    <a:lnTo>
                      <a:pt x="331" y="406"/>
                    </a:lnTo>
                    <a:lnTo>
                      <a:pt x="329" y="397"/>
                    </a:lnTo>
                    <a:lnTo>
                      <a:pt x="329" y="393"/>
                    </a:lnTo>
                    <a:lnTo>
                      <a:pt x="330" y="390"/>
                    </a:lnTo>
                    <a:lnTo>
                      <a:pt x="333" y="386"/>
                    </a:lnTo>
                    <a:lnTo>
                      <a:pt x="335" y="385"/>
                    </a:lnTo>
                    <a:lnTo>
                      <a:pt x="335" y="385"/>
                    </a:lnTo>
                    <a:lnTo>
                      <a:pt x="337" y="384"/>
                    </a:lnTo>
                    <a:lnTo>
                      <a:pt x="341" y="384"/>
                    </a:lnTo>
                    <a:lnTo>
                      <a:pt x="343" y="384"/>
                    </a:lnTo>
                    <a:lnTo>
                      <a:pt x="347" y="384"/>
                    </a:lnTo>
                    <a:lnTo>
                      <a:pt x="347" y="384"/>
                    </a:lnTo>
                    <a:lnTo>
                      <a:pt x="349" y="381"/>
                    </a:lnTo>
                    <a:lnTo>
                      <a:pt x="351" y="379"/>
                    </a:lnTo>
                    <a:lnTo>
                      <a:pt x="355" y="374"/>
                    </a:lnTo>
                    <a:lnTo>
                      <a:pt x="355" y="374"/>
                    </a:lnTo>
                    <a:lnTo>
                      <a:pt x="365" y="366"/>
                    </a:lnTo>
                    <a:lnTo>
                      <a:pt x="365" y="366"/>
                    </a:lnTo>
                    <a:lnTo>
                      <a:pt x="377" y="356"/>
                    </a:lnTo>
                    <a:lnTo>
                      <a:pt x="384" y="352"/>
                    </a:lnTo>
                    <a:lnTo>
                      <a:pt x="391" y="349"/>
                    </a:lnTo>
                    <a:lnTo>
                      <a:pt x="391" y="349"/>
                    </a:lnTo>
                    <a:lnTo>
                      <a:pt x="395" y="347"/>
                    </a:lnTo>
                    <a:lnTo>
                      <a:pt x="397" y="349"/>
                    </a:lnTo>
                    <a:lnTo>
                      <a:pt x="399" y="350"/>
                    </a:lnTo>
                    <a:lnTo>
                      <a:pt x="402" y="352"/>
                    </a:lnTo>
                    <a:lnTo>
                      <a:pt x="405" y="358"/>
                    </a:lnTo>
                    <a:lnTo>
                      <a:pt x="406" y="360"/>
                    </a:lnTo>
                    <a:lnTo>
                      <a:pt x="410" y="361"/>
                    </a:lnTo>
                    <a:lnTo>
                      <a:pt x="410" y="361"/>
                    </a:lnTo>
                    <a:lnTo>
                      <a:pt x="412" y="363"/>
                    </a:lnTo>
                    <a:lnTo>
                      <a:pt x="415" y="363"/>
                    </a:lnTo>
                    <a:lnTo>
                      <a:pt x="422" y="363"/>
                    </a:lnTo>
                    <a:lnTo>
                      <a:pt x="422" y="363"/>
                    </a:lnTo>
                    <a:lnTo>
                      <a:pt x="428" y="364"/>
                    </a:lnTo>
                    <a:lnTo>
                      <a:pt x="432" y="366"/>
                    </a:lnTo>
                    <a:lnTo>
                      <a:pt x="432" y="366"/>
                    </a:lnTo>
                    <a:lnTo>
                      <a:pt x="445" y="367"/>
                    </a:lnTo>
                    <a:lnTo>
                      <a:pt x="452" y="367"/>
                    </a:lnTo>
                    <a:lnTo>
                      <a:pt x="457" y="366"/>
                    </a:lnTo>
                    <a:lnTo>
                      <a:pt x="457" y="366"/>
                    </a:lnTo>
                    <a:lnTo>
                      <a:pt x="458" y="365"/>
                    </a:lnTo>
                    <a:lnTo>
                      <a:pt x="459" y="363"/>
                    </a:lnTo>
                    <a:lnTo>
                      <a:pt x="460" y="358"/>
                    </a:lnTo>
                    <a:lnTo>
                      <a:pt x="461" y="353"/>
                    </a:lnTo>
                    <a:lnTo>
                      <a:pt x="461" y="349"/>
                    </a:lnTo>
                    <a:lnTo>
                      <a:pt x="461" y="349"/>
                    </a:lnTo>
                    <a:lnTo>
                      <a:pt x="464" y="346"/>
                    </a:lnTo>
                    <a:lnTo>
                      <a:pt x="465" y="344"/>
                    </a:lnTo>
                    <a:lnTo>
                      <a:pt x="469" y="338"/>
                    </a:lnTo>
                    <a:lnTo>
                      <a:pt x="469" y="338"/>
                    </a:lnTo>
                    <a:lnTo>
                      <a:pt x="470" y="333"/>
                    </a:lnTo>
                    <a:lnTo>
                      <a:pt x="470" y="329"/>
                    </a:lnTo>
                    <a:lnTo>
                      <a:pt x="471" y="323"/>
                    </a:lnTo>
                    <a:lnTo>
                      <a:pt x="472" y="318"/>
                    </a:lnTo>
                    <a:lnTo>
                      <a:pt x="472" y="318"/>
                    </a:lnTo>
                    <a:lnTo>
                      <a:pt x="474" y="315"/>
                    </a:lnTo>
                    <a:lnTo>
                      <a:pt x="478" y="312"/>
                    </a:lnTo>
                    <a:lnTo>
                      <a:pt x="485" y="307"/>
                    </a:lnTo>
                    <a:lnTo>
                      <a:pt x="485" y="307"/>
                    </a:lnTo>
                    <a:lnTo>
                      <a:pt x="497" y="302"/>
                    </a:lnTo>
                    <a:lnTo>
                      <a:pt x="503" y="299"/>
                    </a:lnTo>
                    <a:lnTo>
                      <a:pt x="508" y="295"/>
                    </a:lnTo>
                    <a:lnTo>
                      <a:pt x="508" y="295"/>
                    </a:lnTo>
                    <a:lnTo>
                      <a:pt x="519" y="285"/>
                    </a:lnTo>
                    <a:lnTo>
                      <a:pt x="525" y="281"/>
                    </a:lnTo>
                    <a:lnTo>
                      <a:pt x="532" y="277"/>
                    </a:lnTo>
                    <a:lnTo>
                      <a:pt x="532" y="277"/>
                    </a:lnTo>
                    <a:lnTo>
                      <a:pt x="544" y="272"/>
                    </a:lnTo>
                    <a:lnTo>
                      <a:pt x="549" y="270"/>
                    </a:lnTo>
                    <a:lnTo>
                      <a:pt x="555" y="266"/>
                    </a:lnTo>
                    <a:lnTo>
                      <a:pt x="555" y="266"/>
                    </a:lnTo>
                    <a:lnTo>
                      <a:pt x="560" y="262"/>
                    </a:lnTo>
                    <a:lnTo>
                      <a:pt x="565" y="256"/>
                    </a:lnTo>
                    <a:lnTo>
                      <a:pt x="573" y="244"/>
                    </a:lnTo>
                    <a:lnTo>
                      <a:pt x="573" y="244"/>
                    </a:lnTo>
                    <a:lnTo>
                      <a:pt x="576" y="241"/>
                    </a:lnTo>
                    <a:lnTo>
                      <a:pt x="581" y="237"/>
                    </a:lnTo>
                    <a:lnTo>
                      <a:pt x="586" y="235"/>
                    </a:lnTo>
                    <a:lnTo>
                      <a:pt x="592" y="234"/>
                    </a:lnTo>
                    <a:lnTo>
                      <a:pt x="592" y="234"/>
                    </a:lnTo>
                    <a:lnTo>
                      <a:pt x="597" y="232"/>
                    </a:lnTo>
                    <a:lnTo>
                      <a:pt x="602" y="230"/>
                    </a:lnTo>
                    <a:lnTo>
                      <a:pt x="604" y="227"/>
                    </a:lnTo>
                    <a:lnTo>
                      <a:pt x="606" y="221"/>
                    </a:lnTo>
                    <a:lnTo>
                      <a:pt x="606" y="221"/>
                    </a:lnTo>
                    <a:lnTo>
                      <a:pt x="606" y="215"/>
                    </a:lnTo>
                    <a:lnTo>
                      <a:pt x="603" y="211"/>
                    </a:lnTo>
                    <a:lnTo>
                      <a:pt x="600" y="210"/>
                    </a:lnTo>
                    <a:lnTo>
                      <a:pt x="595" y="209"/>
                    </a:lnTo>
                    <a:lnTo>
                      <a:pt x="595" y="209"/>
                    </a:lnTo>
                    <a:lnTo>
                      <a:pt x="588" y="210"/>
                    </a:lnTo>
                    <a:lnTo>
                      <a:pt x="583" y="210"/>
                    </a:lnTo>
                    <a:lnTo>
                      <a:pt x="578" y="209"/>
                    </a:lnTo>
                    <a:lnTo>
                      <a:pt x="572" y="207"/>
                    </a:lnTo>
                    <a:lnTo>
                      <a:pt x="572" y="207"/>
                    </a:lnTo>
                    <a:lnTo>
                      <a:pt x="554" y="194"/>
                    </a:lnTo>
                    <a:lnTo>
                      <a:pt x="554" y="194"/>
                    </a:lnTo>
                    <a:lnTo>
                      <a:pt x="549" y="189"/>
                    </a:lnTo>
                    <a:lnTo>
                      <a:pt x="546" y="186"/>
                    </a:lnTo>
                    <a:lnTo>
                      <a:pt x="539" y="177"/>
                    </a:lnTo>
                    <a:lnTo>
                      <a:pt x="539" y="177"/>
                    </a:lnTo>
                    <a:lnTo>
                      <a:pt x="534" y="174"/>
                    </a:lnTo>
                    <a:lnTo>
                      <a:pt x="529" y="172"/>
                    </a:lnTo>
                    <a:lnTo>
                      <a:pt x="525" y="169"/>
                    </a:lnTo>
                    <a:lnTo>
                      <a:pt x="521" y="166"/>
                    </a:lnTo>
                    <a:lnTo>
                      <a:pt x="521" y="166"/>
                    </a:lnTo>
                    <a:lnTo>
                      <a:pt x="519" y="163"/>
                    </a:lnTo>
                    <a:lnTo>
                      <a:pt x="518" y="160"/>
                    </a:lnTo>
                    <a:lnTo>
                      <a:pt x="518" y="157"/>
                    </a:lnTo>
                    <a:lnTo>
                      <a:pt x="518" y="155"/>
                    </a:lnTo>
                    <a:lnTo>
                      <a:pt x="521" y="150"/>
                    </a:lnTo>
                    <a:lnTo>
                      <a:pt x="526" y="146"/>
                    </a:lnTo>
                    <a:lnTo>
                      <a:pt x="526" y="146"/>
                    </a:lnTo>
                    <a:lnTo>
                      <a:pt x="531" y="143"/>
                    </a:lnTo>
                    <a:lnTo>
                      <a:pt x="535" y="140"/>
                    </a:lnTo>
                    <a:lnTo>
                      <a:pt x="538" y="136"/>
                    </a:lnTo>
                    <a:lnTo>
                      <a:pt x="538" y="131"/>
                    </a:lnTo>
                    <a:lnTo>
                      <a:pt x="538" y="131"/>
                    </a:lnTo>
                    <a:lnTo>
                      <a:pt x="536" y="123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2" y="116"/>
                    </a:lnTo>
                    <a:lnTo>
                      <a:pt x="528" y="115"/>
                    </a:lnTo>
                    <a:lnTo>
                      <a:pt x="528" y="115"/>
                    </a:lnTo>
                    <a:lnTo>
                      <a:pt x="522" y="115"/>
                    </a:lnTo>
                    <a:lnTo>
                      <a:pt x="515" y="115"/>
                    </a:lnTo>
                    <a:lnTo>
                      <a:pt x="515" y="115"/>
                    </a:lnTo>
                    <a:lnTo>
                      <a:pt x="507" y="113"/>
                    </a:lnTo>
                    <a:lnTo>
                      <a:pt x="507" y="113"/>
                    </a:lnTo>
                    <a:lnTo>
                      <a:pt x="501" y="113"/>
                    </a:lnTo>
                    <a:lnTo>
                      <a:pt x="497" y="115"/>
                    </a:lnTo>
                    <a:lnTo>
                      <a:pt x="494" y="120"/>
                    </a:lnTo>
                    <a:lnTo>
                      <a:pt x="492" y="125"/>
                    </a:lnTo>
                    <a:lnTo>
                      <a:pt x="492" y="125"/>
                    </a:lnTo>
                    <a:lnTo>
                      <a:pt x="487" y="133"/>
                    </a:lnTo>
                    <a:lnTo>
                      <a:pt x="483" y="140"/>
                    </a:lnTo>
                    <a:lnTo>
                      <a:pt x="477" y="145"/>
                    </a:lnTo>
                    <a:lnTo>
                      <a:pt x="467" y="148"/>
                    </a:lnTo>
                    <a:lnTo>
                      <a:pt x="467" y="148"/>
                    </a:lnTo>
                    <a:lnTo>
                      <a:pt x="459" y="153"/>
                    </a:lnTo>
                    <a:lnTo>
                      <a:pt x="452" y="156"/>
                    </a:lnTo>
                    <a:lnTo>
                      <a:pt x="449" y="156"/>
                    </a:lnTo>
                    <a:lnTo>
                      <a:pt x="444" y="156"/>
                    </a:lnTo>
                    <a:lnTo>
                      <a:pt x="440" y="155"/>
                    </a:lnTo>
                    <a:lnTo>
                      <a:pt x="436" y="154"/>
                    </a:lnTo>
                    <a:lnTo>
                      <a:pt x="436" y="154"/>
                    </a:lnTo>
                    <a:lnTo>
                      <a:pt x="420" y="143"/>
                    </a:lnTo>
                    <a:lnTo>
                      <a:pt x="413" y="140"/>
                    </a:lnTo>
                    <a:lnTo>
                      <a:pt x="404" y="139"/>
                    </a:lnTo>
                    <a:lnTo>
                      <a:pt x="404" y="139"/>
                    </a:lnTo>
                    <a:lnTo>
                      <a:pt x="396" y="138"/>
                    </a:lnTo>
                    <a:lnTo>
                      <a:pt x="388" y="136"/>
                    </a:lnTo>
                    <a:lnTo>
                      <a:pt x="381" y="134"/>
                    </a:lnTo>
                    <a:lnTo>
                      <a:pt x="374" y="128"/>
                    </a:lnTo>
                    <a:lnTo>
                      <a:pt x="374" y="128"/>
                    </a:lnTo>
                    <a:lnTo>
                      <a:pt x="368" y="121"/>
                    </a:lnTo>
                    <a:lnTo>
                      <a:pt x="362" y="115"/>
                    </a:lnTo>
                    <a:lnTo>
                      <a:pt x="360" y="113"/>
                    </a:lnTo>
                    <a:lnTo>
                      <a:pt x="356" y="112"/>
                    </a:lnTo>
                    <a:lnTo>
                      <a:pt x="351" y="111"/>
                    </a:lnTo>
                    <a:lnTo>
                      <a:pt x="347" y="112"/>
                    </a:lnTo>
                    <a:lnTo>
                      <a:pt x="347" y="112"/>
                    </a:lnTo>
                    <a:lnTo>
                      <a:pt x="340" y="114"/>
                    </a:lnTo>
                    <a:lnTo>
                      <a:pt x="336" y="115"/>
                    </a:lnTo>
                    <a:lnTo>
                      <a:pt x="331" y="115"/>
                    </a:lnTo>
                    <a:lnTo>
                      <a:pt x="331" y="115"/>
                    </a:lnTo>
                    <a:lnTo>
                      <a:pt x="324" y="114"/>
                    </a:lnTo>
                    <a:lnTo>
                      <a:pt x="316" y="113"/>
                    </a:lnTo>
                    <a:lnTo>
                      <a:pt x="316" y="113"/>
                    </a:lnTo>
                    <a:lnTo>
                      <a:pt x="313" y="113"/>
                    </a:lnTo>
                    <a:lnTo>
                      <a:pt x="309" y="114"/>
                    </a:lnTo>
                    <a:lnTo>
                      <a:pt x="302" y="116"/>
                    </a:lnTo>
                    <a:lnTo>
                      <a:pt x="295" y="120"/>
                    </a:lnTo>
                    <a:lnTo>
                      <a:pt x="288" y="122"/>
                    </a:lnTo>
                    <a:lnTo>
                      <a:pt x="288" y="122"/>
                    </a:lnTo>
                    <a:lnTo>
                      <a:pt x="274" y="122"/>
                    </a:lnTo>
                    <a:lnTo>
                      <a:pt x="256" y="121"/>
                    </a:lnTo>
                    <a:lnTo>
                      <a:pt x="248" y="120"/>
                    </a:lnTo>
                    <a:lnTo>
                      <a:pt x="241" y="118"/>
                    </a:lnTo>
                    <a:lnTo>
                      <a:pt x="234" y="114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7" y="106"/>
                    </a:lnTo>
                    <a:lnTo>
                      <a:pt x="226" y="102"/>
                    </a:lnTo>
                    <a:lnTo>
                      <a:pt x="226" y="95"/>
                    </a:lnTo>
                    <a:lnTo>
                      <a:pt x="226" y="87"/>
                    </a:lnTo>
                    <a:lnTo>
                      <a:pt x="227" y="79"/>
                    </a:lnTo>
                    <a:lnTo>
                      <a:pt x="228" y="71"/>
                    </a:lnTo>
                    <a:lnTo>
                      <a:pt x="227" y="64"/>
                    </a:lnTo>
                    <a:lnTo>
                      <a:pt x="226" y="60"/>
                    </a:lnTo>
                    <a:lnTo>
                      <a:pt x="225" y="57"/>
                    </a:lnTo>
                    <a:lnTo>
                      <a:pt x="221" y="54"/>
                    </a:lnTo>
                    <a:lnTo>
                      <a:pt x="219" y="52"/>
                    </a:lnTo>
                    <a:lnTo>
                      <a:pt x="219" y="52"/>
                    </a:lnTo>
                    <a:lnTo>
                      <a:pt x="210" y="47"/>
                    </a:lnTo>
                    <a:lnTo>
                      <a:pt x="205" y="45"/>
                    </a:lnTo>
                    <a:lnTo>
                      <a:pt x="201" y="43"/>
                    </a:lnTo>
                    <a:lnTo>
                      <a:pt x="201" y="43"/>
                    </a:lnTo>
                    <a:lnTo>
                      <a:pt x="198" y="39"/>
                    </a:lnTo>
                    <a:lnTo>
                      <a:pt x="194" y="36"/>
                    </a:lnTo>
                    <a:lnTo>
                      <a:pt x="190" y="27"/>
                    </a:lnTo>
                    <a:lnTo>
                      <a:pt x="190" y="27"/>
                    </a:lnTo>
                    <a:lnTo>
                      <a:pt x="187" y="24"/>
                    </a:lnTo>
                    <a:lnTo>
                      <a:pt x="184" y="23"/>
                    </a:lnTo>
                    <a:lnTo>
                      <a:pt x="181" y="22"/>
                    </a:lnTo>
                    <a:lnTo>
                      <a:pt x="178" y="20"/>
                    </a:lnTo>
                    <a:lnTo>
                      <a:pt x="171" y="22"/>
                    </a:lnTo>
                    <a:lnTo>
                      <a:pt x="164" y="20"/>
                    </a:lnTo>
                    <a:lnTo>
                      <a:pt x="164" y="20"/>
                    </a:lnTo>
                    <a:lnTo>
                      <a:pt x="156" y="18"/>
                    </a:lnTo>
                    <a:lnTo>
                      <a:pt x="149" y="14"/>
                    </a:lnTo>
                    <a:lnTo>
                      <a:pt x="135" y="7"/>
                    </a:lnTo>
                    <a:lnTo>
                      <a:pt x="135" y="7"/>
                    </a:lnTo>
                    <a:lnTo>
                      <a:pt x="124" y="3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6" y="4"/>
                    </a:lnTo>
                    <a:lnTo>
                      <a:pt x="102" y="5"/>
                    </a:lnTo>
                    <a:lnTo>
                      <a:pt x="97" y="7"/>
                    </a:lnTo>
                    <a:lnTo>
                      <a:pt x="92" y="11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83" y="23"/>
                    </a:lnTo>
                    <a:lnTo>
                      <a:pt x="79" y="26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0" y="31"/>
                    </a:lnTo>
                    <a:lnTo>
                      <a:pt x="64" y="32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49" y="33"/>
                    </a:lnTo>
                    <a:lnTo>
                      <a:pt x="44" y="36"/>
                    </a:lnTo>
                    <a:lnTo>
                      <a:pt x="37" y="40"/>
                    </a:lnTo>
                    <a:lnTo>
                      <a:pt x="37" y="40"/>
                    </a:lnTo>
                    <a:lnTo>
                      <a:pt x="35" y="44"/>
                    </a:lnTo>
                    <a:lnTo>
                      <a:pt x="34" y="47"/>
                    </a:lnTo>
                    <a:lnTo>
                      <a:pt x="33" y="51"/>
                    </a:lnTo>
                    <a:lnTo>
                      <a:pt x="33" y="56"/>
                    </a:lnTo>
                    <a:lnTo>
                      <a:pt x="33" y="56"/>
                    </a:lnTo>
                    <a:lnTo>
                      <a:pt x="35" y="64"/>
                    </a:lnTo>
                    <a:lnTo>
                      <a:pt x="36" y="68"/>
                    </a:lnTo>
                    <a:lnTo>
                      <a:pt x="36" y="72"/>
                    </a:lnTo>
                    <a:lnTo>
                      <a:pt x="36" y="72"/>
                    </a:lnTo>
                    <a:lnTo>
                      <a:pt x="35" y="77"/>
                    </a:lnTo>
                    <a:lnTo>
                      <a:pt x="33" y="80"/>
                    </a:lnTo>
                    <a:lnTo>
                      <a:pt x="27" y="87"/>
                    </a:lnTo>
                    <a:lnTo>
                      <a:pt x="21" y="93"/>
                    </a:lnTo>
                    <a:lnTo>
                      <a:pt x="20" y="98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1" y="108"/>
                    </a:lnTo>
                    <a:lnTo>
                      <a:pt x="22" y="112"/>
                    </a:lnTo>
                    <a:lnTo>
                      <a:pt x="22" y="116"/>
                    </a:lnTo>
                    <a:lnTo>
                      <a:pt x="22" y="116"/>
                    </a:lnTo>
                    <a:lnTo>
                      <a:pt x="21" y="120"/>
                    </a:lnTo>
                    <a:lnTo>
                      <a:pt x="19" y="122"/>
                    </a:lnTo>
                    <a:lnTo>
                      <a:pt x="15" y="125"/>
                    </a:lnTo>
                    <a:lnTo>
                      <a:pt x="13" y="127"/>
                    </a:lnTo>
                    <a:lnTo>
                      <a:pt x="13" y="127"/>
                    </a:lnTo>
                    <a:lnTo>
                      <a:pt x="11" y="131"/>
                    </a:lnTo>
                    <a:lnTo>
                      <a:pt x="11" y="134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3"/>
                    </a:lnTo>
                    <a:lnTo>
                      <a:pt x="13" y="146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11" y="154"/>
                    </a:lnTo>
                    <a:lnTo>
                      <a:pt x="11" y="159"/>
                    </a:lnTo>
                    <a:lnTo>
                      <a:pt x="11" y="159"/>
                    </a:lnTo>
                    <a:lnTo>
                      <a:pt x="15" y="167"/>
                    </a:lnTo>
                    <a:lnTo>
                      <a:pt x="17" y="172"/>
                    </a:lnTo>
                    <a:lnTo>
                      <a:pt x="19" y="176"/>
                    </a:lnTo>
                    <a:lnTo>
                      <a:pt x="19" y="176"/>
                    </a:lnTo>
                    <a:lnTo>
                      <a:pt x="19" y="180"/>
                    </a:lnTo>
                    <a:lnTo>
                      <a:pt x="19" y="183"/>
                    </a:lnTo>
                    <a:lnTo>
                      <a:pt x="19" y="183"/>
                    </a:lnTo>
                    <a:lnTo>
                      <a:pt x="21" y="187"/>
                    </a:lnTo>
                    <a:lnTo>
                      <a:pt x="24" y="190"/>
                    </a:lnTo>
                    <a:lnTo>
                      <a:pt x="24" y="190"/>
                    </a:lnTo>
                    <a:lnTo>
                      <a:pt x="29" y="194"/>
                    </a:lnTo>
                    <a:lnTo>
                      <a:pt x="31" y="196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4" y="201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5" y="206"/>
                    </a:lnTo>
                    <a:lnTo>
                      <a:pt x="36" y="209"/>
                    </a:lnTo>
                    <a:lnTo>
                      <a:pt x="36" y="209"/>
                    </a:lnTo>
                    <a:lnTo>
                      <a:pt x="36" y="213"/>
                    </a:lnTo>
                    <a:lnTo>
                      <a:pt x="36" y="217"/>
                    </a:lnTo>
                    <a:lnTo>
                      <a:pt x="36" y="217"/>
                    </a:lnTo>
                    <a:lnTo>
                      <a:pt x="35" y="221"/>
                    </a:lnTo>
                    <a:lnTo>
                      <a:pt x="35" y="225"/>
                    </a:lnTo>
                    <a:lnTo>
                      <a:pt x="33" y="230"/>
                    </a:lnTo>
                    <a:lnTo>
                      <a:pt x="30" y="231"/>
                    </a:lnTo>
                    <a:lnTo>
                      <a:pt x="28" y="231"/>
                    </a:lnTo>
                    <a:lnTo>
                      <a:pt x="28" y="231"/>
                    </a:lnTo>
                    <a:lnTo>
                      <a:pt x="24" y="231"/>
                    </a:lnTo>
                    <a:lnTo>
                      <a:pt x="22" y="231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19" y="236"/>
                    </a:lnTo>
                    <a:lnTo>
                      <a:pt x="19" y="240"/>
                    </a:lnTo>
                    <a:lnTo>
                      <a:pt x="17" y="248"/>
                    </a:lnTo>
                    <a:lnTo>
                      <a:pt x="17" y="248"/>
                    </a:lnTo>
                    <a:lnTo>
                      <a:pt x="16" y="252"/>
                    </a:lnTo>
                    <a:lnTo>
                      <a:pt x="15" y="256"/>
                    </a:lnTo>
                    <a:lnTo>
                      <a:pt x="11" y="259"/>
                    </a:lnTo>
                    <a:lnTo>
                      <a:pt x="8" y="261"/>
                    </a:lnTo>
                    <a:lnTo>
                      <a:pt x="8" y="261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1" y="265"/>
                    </a:lnTo>
                    <a:lnTo>
                      <a:pt x="1" y="265"/>
                    </a:lnTo>
                    <a:lnTo>
                      <a:pt x="0" y="27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77"/>
                    </a:lnTo>
                    <a:lnTo>
                      <a:pt x="2" y="278"/>
                    </a:lnTo>
                    <a:lnTo>
                      <a:pt x="7" y="279"/>
                    </a:lnTo>
                    <a:lnTo>
                      <a:pt x="11" y="279"/>
                    </a:lnTo>
                    <a:lnTo>
                      <a:pt x="16" y="279"/>
                    </a:lnTo>
                    <a:lnTo>
                      <a:pt x="16" y="279"/>
                    </a:lnTo>
                    <a:lnTo>
                      <a:pt x="19" y="281"/>
                    </a:lnTo>
                    <a:lnTo>
                      <a:pt x="21" y="283"/>
                    </a:lnTo>
                    <a:lnTo>
                      <a:pt x="23" y="288"/>
                    </a:lnTo>
                    <a:lnTo>
                      <a:pt x="24" y="292"/>
                    </a:lnTo>
                    <a:lnTo>
                      <a:pt x="26" y="298"/>
                    </a:lnTo>
                    <a:lnTo>
                      <a:pt x="26" y="298"/>
                    </a:lnTo>
                    <a:lnTo>
                      <a:pt x="27" y="317"/>
                    </a:lnTo>
                    <a:lnTo>
                      <a:pt x="27" y="317"/>
                    </a:lnTo>
                    <a:lnTo>
                      <a:pt x="27" y="332"/>
                    </a:lnTo>
                    <a:lnTo>
                      <a:pt x="28" y="340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52"/>
                    </a:lnTo>
                    <a:lnTo>
                      <a:pt x="34" y="352"/>
                    </a:lnTo>
                    <a:lnTo>
                      <a:pt x="36" y="354"/>
                    </a:lnTo>
                    <a:lnTo>
                      <a:pt x="40" y="356"/>
                    </a:lnTo>
                    <a:lnTo>
                      <a:pt x="40" y="356"/>
                    </a:lnTo>
                    <a:lnTo>
                      <a:pt x="43" y="359"/>
                    </a:lnTo>
                    <a:lnTo>
                      <a:pt x="45" y="364"/>
                    </a:lnTo>
                    <a:lnTo>
                      <a:pt x="49" y="373"/>
                    </a:lnTo>
                    <a:lnTo>
                      <a:pt x="49" y="373"/>
                    </a:lnTo>
                    <a:lnTo>
                      <a:pt x="50" y="375"/>
                    </a:lnTo>
                    <a:lnTo>
                      <a:pt x="53" y="378"/>
                    </a:lnTo>
                    <a:lnTo>
                      <a:pt x="57" y="380"/>
                    </a:lnTo>
                    <a:lnTo>
                      <a:pt x="57" y="380"/>
                    </a:lnTo>
                    <a:lnTo>
                      <a:pt x="67" y="384"/>
                    </a:lnTo>
                    <a:lnTo>
                      <a:pt x="70" y="386"/>
                    </a:lnTo>
                    <a:lnTo>
                      <a:pt x="74" y="390"/>
                    </a:lnTo>
                    <a:lnTo>
                      <a:pt x="74" y="390"/>
                    </a:lnTo>
                    <a:lnTo>
                      <a:pt x="75" y="394"/>
                    </a:lnTo>
                    <a:lnTo>
                      <a:pt x="77" y="398"/>
                    </a:lnTo>
                    <a:lnTo>
                      <a:pt x="78" y="407"/>
                    </a:lnTo>
                    <a:lnTo>
                      <a:pt x="78" y="407"/>
                    </a:lnTo>
                    <a:lnTo>
                      <a:pt x="78" y="413"/>
                    </a:lnTo>
                    <a:lnTo>
                      <a:pt x="78" y="420"/>
                    </a:lnTo>
                    <a:lnTo>
                      <a:pt x="78" y="420"/>
                    </a:lnTo>
                    <a:lnTo>
                      <a:pt x="79" y="426"/>
                    </a:lnTo>
                    <a:lnTo>
                      <a:pt x="81" y="432"/>
                    </a:lnTo>
                    <a:lnTo>
                      <a:pt x="81" y="432"/>
                    </a:lnTo>
                    <a:lnTo>
                      <a:pt x="81" y="440"/>
                    </a:lnTo>
                    <a:lnTo>
                      <a:pt x="81" y="440"/>
                    </a:lnTo>
                    <a:lnTo>
                      <a:pt x="82" y="445"/>
                    </a:lnTo>
                    <a:lnTo>
                      <a:pt x="83" y="448"/>
                    </a:lnTo>
                    <a:lnTo>
                      <a:pt x="83" y="448"/>
                    </a:lnTo>
                    <a:lnTo>
                      <a:pt x="84" y="452"/>
                    </a:lnTo>
                    <a:lnTo>
                      <a:pt x="84" y="455"/>
                    </a:lnTo>
                    <a:lnTo>
                      <a:pt x="84" y="459"/>
                    </a:lnTo>
                    <a:lnTo>
                      <a:pt x="85" y="462"/>
                    </a:lnTo>
                    <a:lnTo>
                      <a:pt x="85" y="462"/>
                    </a:lnTo>
                    <a:lnTo>
                      <a:pt x="88" y="466"/>
                    </a:lnTo>
                    <a:lnTo>
                      <a:pt x="90" y="468"/>
                    </a:lnTo>
                    <a:lnTo>
                      <a:pt x="92" y="470"/>
                    </a:lnTo>
                    <a:lnTo>
                      <a:pt x="95" y="473"/>
                    </a:lnTo>
                    <a:lnTo>
                      <a:pt x="95" y="473"/>
                    </a:lnTo>
                    <a:lnTo>
                      <a:pt x="97" y="480"/>
                    </a:lnTo>
                    <a:lnTo>
                      <a:pt x="98" y="486"/>
                    </a:lnTo>
                    <a:lnTo>
                      <a:pt x="98" y="486"/>
                    </a:lnTo>
                    <a:lnTo>
                      <a:pt x="98" y="494"/>
                    </a:lnTo>
                    <a:lnTo>
                      <a:pt x="98" y="501"/>
                    </a:lnTo>
                    <a:lnTo>
                      <a:pt x="98" y="501"/>
                    </a:lnTo>
                    <a:lnTo>
                      <a:pt x="99" y="508"/>
                    </a:lnTo>
                    <a:lnTo>
                      <a:pt x="101" y="514"/>
                    </a:lnTo>
                    <a:lnTo>
                      <a:pt x="101" y="514"/>
                    </a:lnTo>
                    <a:lnTo>
                      <a:pt x="101" y="518"/>
                    </a:lnTo>
                    <a:lnTo>
                      <a:pt x="99" y="523"/>
                    </a:lnTo>
                    <a:lnTo>
                      <a:pt x="99" y="523"/>
                    </a:lnTo>
                    <a:lnTo>
                      <a:pt x="99" y="535"/>
                    </a:lnTo>
                    <a:lnTo>
                      <a:pt x="101" y="548"/>
                    </a:lnTo>
                    <a:lnTo>
                      <a:pt x="101" y="548"/>
                    </a:lnTo>
                    <a:lnTo>
                      <a:pt x="108" y="549"/>
                    </a:lnTo>
                    <a:lnTo>
                      <a:pt x="112" y="549"/>
                    </a:lnTo>
                    <a:lnTo>
                      <a:pt x="116" y="547"/>
                    </a:lnTo>
                    <a:lnTo>
                      <a:pt x="116" y="547"/>
                    </a:lnTo>
                    <a:lnTo>
                      <a:pt x="119" y="543"/>
                    </a:lnTo>
                    <a:lnTo>
                      <a:pt x="122" y="540"/>
                    </a:lnTo>
                    <a:lnTo>
                      <a:pt x="122" y="540"/>
                    </a:lnTo>
                    <a:lnTo>
                      <a:pt x="124" y="537"/>
                    </a:lnTo>
                    <a:lnTo>
                      <a:pt x="125" y="537"/>
                    </a:lnTo>
                    <a:lnTo>
                      <a:pt x="131" y="537"/>
                    </a:lnTo>
                    <a:lnTo>
                      <a:pt x="131" y="537"/>
                    </a:lnTo>
                    <a:lnTo>
                      <a:pt x="135" y="536"/>
                    </a:lnTo>
                    <a:lnTo>
                      <a:pt x="139" y="536"/>
                    </a:lnTo>
                    <a:lnTo>
                      <a:pt x="139" y="536"/>
                    </a:lnTo>
                    <a:lnTo>
                      <a:pt x="142" y="537"/>
                    </a:lnTo>
                    <a:lnTo>
                      <a:pt x="143" y="540"/>
                    </a:lnTo>
                    <a:lnTo>
                      <a:pt x="145" y="543"/>
                    </a:lnTo>
                    <a:lnTo>
                      <a:pt x="145" y="543"/>
                    </a:lnTo>
                    <a:lnTo>
                      <a:pt x="146" y="548"/>
                    </a:lnTo>
                    <a:lnTo>
                      <a:pt x="147" y="550"/>
                    </a:lnTo>
                    <a:lnTo>
                      <a:pt x="149" y="551"/>
                    </a:lnTo>
                    <a:lnTo>
                      <a:pt x="149" y="551"/>
                    </a:lnTo>
                    <a:lnTo>
                      <a:pt x="153" y="554"/>
                    </a:lnTo>
                    <a:lnTo>
                      <a:pt x="159" y="554"/>
                    </a:lnTo>
                    <a:lnTo>
                      <a:pt x="159" y="554"/>
                    </a:lnTo>
                    <a:lnTo>
                      <a:pt x="167" y="556"/>
                    </a:lnTo>
                    <a:lnTo>
                      <a:pt x="167" y="556"/>
                    </a:lnTo>
                    <a:lnTo>
                      <a:pt x="173" y="558"/>
                    </a:lnTo>
                    <a:lnTo>
                      <a:pt x="177" y="562"/>
                    </a:lnTo>
                    <a:lnTo>
                      <a:pt x="177" y="562"/>
                    </a:lnTo>
                    <a:lnTo>
                      <a:pt x="179" y="564"/>
                    </a:lnTo>
                    <a:lnTo>
                      <a:pt x="181" y="565"/>
                    </a:lnTo>
                    <a:lnTo>
                      <a:pt x="187" y="565"/>
                    </a:lnTo>
                    <a:lnTo>
                      <a:pt x="187" y="565"/>
                    </a:lnTo>
                    <a:lnTo>
                      <a:pt x="192" y="563"/>
                    </a:lnTo>
                    <a:lnTo>
                      <a:pt x="194" y="562"/>
                    </a:lnTo>
                    <a:lnTo>
                      <a:pt x="195" y="561"/>
                    </a:lnTo>
                    <a:lnTo>
                      <a:pt x="195" y="561"/>
                    </a:lnTo>
                    <a:lnTo>
                      <a:pt x="195" y="557"/>
                    </a:lnTo>
                    <a:lnTo>
                      <a:pt x="195" y="555"/>
                    </a:lnTo>
                    <a:lnTo>
                      <a:pt x="194" y="549"/>
                    </a:lnTo>
                    <a:lnTo>
                      <a:pt x="194" y="549"/>
                    </a:lnTo>
                    <a:lnTo>
                      <a:pt x="194" y="543"/>
                    </a:lnTo>
                    <a:lnTo>
                      <a:pt x="193" y="537"/>
                    </a:lnTo>
                    <a:lnTo>
                      <a:pt x="193" y="537"/>
                    </a:lnTo>
                    <a:lnTo>
                      <a:pt x="192" y="533"/>
                    </a:lnTo>
                    <a:lnTo>
                      <a:pt x="192" y="530"/>
                    </a:lnTo>
                    <a:lnTo>
                      <a:pt x="193" y="528"/>
                    </a:lnTo>
                    <a:lnTo>
                      <a:pt x="193" y="528"/>
                    </a:lnTo>
                    <a:lnTo>
                      <a:pt x="197" y="523"/>
                    </a:lnTo>
                    <a:lnTo>
                      <a:pt x="199" y="517"/>
                    </a:lnTo>
                    <a:lnTo>
                      <a:pt x="199" y="517"/>
                    </a:lnTo>
                    <a:lnTo>
                      <a:pt x="199" y="513"/>
                    </a:lnTo>
                    <a:lnTo>
                      <a:pt x="199" y="509"/>
                    </a:lnTo>
                    <a:lnTo>
                      <a:pt x="200" y="507"/>
                    </a:lnTo>
                    <a:lnTo>
                      <a:pt x="200" y="507"/>
                    </a:lnTo>
                    <a:lnTo>
                      <a:pt x="203" y="506"/>
                    </a:lnTo>
                    <a:lnTo>
                      <a:pt x="205" y="504"/>
                    </a:lnTo>
                    <a:lnTo>
                      <a:pt x="211" y="504"/>
                    </a:lnTo>
                    <a:lnTo>
                      <a:pt x="211" y="504"/>
                    </a:lnTo>
                    <a:lnTo>
                      <a:pt x="218" y="506"/>
                    </a:lnTo>
                    <a:lnTo>
                      <a:pt x="224" y="507"/>
                    </a:lnTo>
                    <a:lnTo>
                      <a:pt x="224" y="507"/>
                    </a:lnTo>
                    <a:lnTo>
                      <a:pt x="231" y="507"/>
                    </a:lnTo>
                    <a:lnTo>
                      <a:pt x="239" y="506"/>
                    </a:lnTo>
                    <a:lnTo>
                      <a:pt x="239" y="506"/>
                    </a:lnTo>
                    <a:lnTo>
                      <a:pt x="258" y="506"/>
                    </a:lnTo>
                    <a:lnTo>
                      <a:pt x="258" y="506"/>
                    </a:lnTo>
                    <a:lnTo>
                      <a:pt x="261" y="504"/>
                    </a:lnTo>
                    <a:lnTo>
                      <a:pt x="263" y="503"/>
                    </a:lnTo>
                    <a:lnTo>
                      <a:pt x="267" y="502"/>
                    </a:lnTo>
                    <a:lnTo>
                      <a:pt x="269" y="499"/>
                    </a:lnTo>
                    <a:lnTo>
                      <a:pt x="269" y="499"/>
                    </a:lnTo>
                    <a:lnTo>
                      <a:pt x="272" y="494"/>
                    </a:lnTo>
                    <a:lnTo>
                      <a:pt x="273" y="490"/>
                    </a:lnTo>
                    <a:lnTo>
                      <a:pt x="275" y="488"/>
                    </a:lnTo>
                    <a:lnTo>
                      <a:pt x="275" y="488"/>
                    </a:lnTo>
                    <a:lnTo>
                      <a:pt x="278" y="488"/>
                    </a:lnTo>
                    <a:lnTo>
                      <a:pt x="281" y="488"/>
                    </a:lnTo>
                    <a:lnTo>
                      <a:pt x="287" y="489"/>
                    </a:lnTo>
                    <a:lnTo>
                      <a:pt x="287" y="489"/>
                    </a:lnTo>
                    <a:lnTo>
                      <a:pt x="290" y="490"/>
                    </a:lnTo>
                    <a:lnTo>
                      <a:pt x="292" y="491"/>
                    </a:lnTo>
                    <a:lnTo>
                      <a:pt x="293" y="494"/>
                    </a:lnTo>
                    <a:lnTo>
                      <a:pt x="293" y="497"/>
                    </a:lnTo>
                    <a:lnTo>
                      <a:pt x="293" y="497"/>
                    </a:lnTo>
                    <a:lnTo>
                      <a:pt x="294" y="501"/>
                    </a:lnTo>
                    <a:lnTo>
                      <a:pt x="295" y="504"/>
                    </a:lnTo>
                    <a:lnTo>
                      <a:pt x="297" y="510"/>
                    </a:lnTo>
                    <a:lnTo>
                      <a:pt x="297" y="510"/>
                    </a:lnTo>
                    <a:lnTo>
                      <a:pt x="299" y="516"/>
                    </a:lnTo>
                    <a:lnTo>
                      <a:pt x="299" y="516"/>
                    </a:lnTo>
                    <a:lnTo>
                      <a:pt x="300" y="520"/>
                    </a:lnTo>
                    <a:lnTo>
                      <a:pt x="302" y="522"/>
                    </a:lnTo>
                    <a:lnTo>
                      <a:pt x="302" y="522"/>
                    </a:lnTo>
                    <a:lnTo>
                      <a:pt x="307" y="527"/>
                    </a:lnTo>
                    <a:lnTo>
                      <a:pt x="307" y="527"/>
                    </a:lnTo>
                    <a:lnTo>
                      <a:pt x="311" y="531"/>
                    </a:lnTo>
                    <a:lnTo>
                      <a:pt x="311" y="531"/>
                    </a:lnTo>
                    <a:lnTo>
                      <a:pt x="315" y="536"/>
                    </a:lnTo>
                    <a:lnTo>
                      <a:pt x="317" y="537"/>
                    </a:lnTo>
                    <a:lnTo>
                      <a:pt x="320" y="540"/>
                    </a:lnTo>
                    <a:lnTo>
                      <a:pt x="320" y="540"/>
                    </a:lnTo>
                    <a:lnTo>
                      <a:pt x="331" y="543"/>
                    </a:lnTo>
                    <a:lnTo>
                      <a:pt x="331" y="543"/>
                    </a:lnTo>
                    <a:lnTo>
                      <a:pt x="336" y="545"/>
                    </a:lnTo>
                    <a:lnTo>
                      <a:pt x="336" y="545"/>
                    </a:lnTo>
                    <a:lnTo>
                      <a:pt x="340" y="547"/>
                    </a:lnTo>
                    <a:lnTo>
                      <a:pt x="343" y="548"/>
                    </a:lnTo>
                    <a:lnTo>
                      <a:pt x="343" y="548"/>
                    </a:lnTo>
                    <a:lnTo>
                      <a:pt x="344" y="549"/>
                    </a:lnTo>
                    <a:lnTo>
                      <a:pt x="345" y="551"/>
                    </a:lnTo>
                    <a:lnTo>
                      <a:pt x="345" y="551"/>
                    </a:lnTo>
                    <a:lnTo>
                      <a:pt x="350" y="557"/>
                    </a:lnTo>
                    <a:lnTo>
                      <a:pt x="350" y="557"/>
                    </a:lnTo>
                    <a:lnTo>
                      <a:pt x="353" y="558"/>
                    </a:lnTo>
                    <a:lnTo>
                      <a:pt x="355" y="559"/>
                    </a:lnTo>
                    <a:lnTo>
                      <a:pt x="355" y="559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61" y="561"/>
                    </a:lnTo>
                    <a:lnTo>
                      <a:pt x="371" y="561"/>
                    </a:lnTo>
                    <a:lnTo>
                      <a:pt x="371" y="561"/>
                    </a:lnTo>
                    <a:lnTo>
                      <a:pt x="376" y="561"/>
                    </a:lnTo>
                    <a:lnTo>
                      <a:pt x="378" y="561"/>
                    </a:lnTo>
                    <a:lnTo>
                      <a:pt x="382" y="561"/>
                    </a:lnTo>
                    <a:lnTo>
                      <a:pt x="382" y="561"/>
                    </a:lnTo>
                    <a:lnTo>
                      <a:pt x="391" y="555"/>
                    </a:lnTo>
                    <a:lnTo>
                      <a:pt x="391" y="555"/>
                    </a:lnTo>
                    <a:lnTo>
                      <a:pt x="396" y="554"/>
                    </a:lnTo>
                    <a:lnTo>
                      <a:pt x="402" y="552"/>
                    </a:lnTo>
                    <a:lnTo>
                      <a:pt x="402" y="552"/>
                    </a:lnTo>
                    <a:lnTo>
                      <a:pt x="406" y="551"/>
                    </a:lnTo>
                    <a:lnTo>
                      <a:pt x="409" y="550"/>
                    </a:lnTo>
                    <a:lnTo>
                      <a:pt x="411" y="549"/>
                    </a:lnTo>
                    <a:lnTo>
                      <a:pt x="411" y="549"/>
                    </a:lnTo>
                    <a:lnTo>
                      <a:pt x="415" y="543"/>
                    </a:lnTo>
                    <a:lnTo>
                      <a:pt x="417" y="537"/>
                    </a:lnTo>
                    <a:lnTo>
                      <a:pt x="417" y="537"/>
                    </a:lnTo>
                    <a:lnTo>
                      <a:pt x="422" y="531"/>
                    </a:lnTo>
                    <a:lnTo>
                      <a:pt x="425" y="525"/>
                    </a:lnTo>
                    <a:lnTo>
                      <a:pt x="425" y="525"/>
                    </a:lnTo>
                    <a:lnTo>
                      <a:pt x="429" y="516"/>
                    </a:lnTo>
                    <a:lnTo>
                      <a:pt x="429" y="516"/>
                    </a:lnTo>
                    <a:lnTo>
                      <a:pt x="430" y="510"/>
                    </a:lnTo>
                    <a:lnTo>
                      <a:pt x="430" y="510"/>
                    </a:lnTo>
                    <a:lnTo>
                      <a:pt x="431" y="507"/>
                    </a:lnTo>
                    <a:lnTo>
                      <a:pt x="433" y="503"/>
                    </a:lnTo>
                    <a:lnTo>
                      <a:pt x="439" y="499"/>
                    </a:lnTo>
                    <a:lnTo>
                      <a:pt x="439" y="499"/>
                    </a:lnTo>
                    <a:lnTo>
                      <a:pt x="443" y="495"/>
                    </a:lnTo>
                    <a:lnTo>
                      <a:pt x="446" y="491"/>
                    </a:lnTo>
                    <a:lnTo>
                      <a:pt x="446" y="491"/>
                    </a:lnTo>
                    <a:lnTo>
                      <a:pt x="450" y="484"/>
                    </a:lnTo>
                    <a:lnTo>
                      <a:pt x="450" y="484"/>
                    </a:lnTo>
                    <a:lnTo>
                      <a:pt x="451" y="482"/>
                    </a:lnTo>
                    <a:lnTo>
                      <a:pt x="451" y="479"/>
                    </a:lnTo>
                    <a:lnTo>
                      <a:pt x="451" y="479"/>
                    </a:lnTo>
                    <a:lnTo>
                      <a:pt x="450" y="475"/>
                    </a:lnTo>
                    <a:lnTo>
                      <a:pt x="447" y="472"/>
                    </a:lnTo>
                    <a:lnTo>
                      <a:pt x="447" y="472"/>
                    </a:lnTo>
                    <a:lnTo>
                      <a:pt x="444" y="469"/>
                    </a:lnTo>
                    <a:lnTo>
                      <a:pt x="440" y="468"/>
                    </a:lnTo>
                    <a:lnTo>
                      <a:pt x="440" y="468"/>
                    </a:lnTo>
                    <a:lnTo>
                      <a:pt x="439" y="465"/>
                    </a:lnTo>
                    <a:lnTo>
                      <a:pt x="438" y="461"/>
                    </a:lnTo>
                    <a:lnTo>
                      <a:pt x="438" y="461"/>
                    </a:lnTo>
                    <a:lnTo>
                      <a:pt x="437" y="457"/>
                    </a:lnTo>
                    <a:lnTo>
                      <a:pt x="437" y="454"/>
                    </a:lnTo>
                    <a:lnTo>
                      <a:pt x="438" y="447"/>
                    </a:lnTo>
                    <a:lnTo>
                      <a:pt x="438" y="447"/>
                    </a:lnTo>
                    <a:lnTo>
                      <a:pt x="439" y="439"/>
                    </a:lnTo>
                    <a:lnTo>
                      <a:pt x="439" y="439"/>
                    </a:lnTo>
                    <a:lnTo>
                      <a:pt x="439" y="438"/>
                    </a:lnTo>
                    <a:lnTo>
                      <a:pt x="440" y="436"/>
                    </a:lnTo>
                    <a:lnTo>
                      <a:pt x="444" y="435"/>
                    </a:lnTo>
                    <a:lnTo>
                      <a:pt x="444" y="435"/>
                    </a:lnTo>
                    <a:lnTo>
                      <a:pt x="447" y="434"/>
                    </a:lnTo>
                    <a:lnTo>
                      <a:pt x="450" y="433"/>
                    </a:lnTo>
                    <a:lnTo>
                      <a:pt x="451" y="432"/>
                    </a:lnTo>
                    <a:lnTo>
                      <a:pt x="451" y="432"/>
                    </a:lnTo>
                    <a:lnTo>
                      <a:pt x="453" y="428"/>
                    </a:lnTo>
                    <a:lnTo>
                      <a:pt x="453" y="425"/>
                    </a:lnTo>
                    <a:lnTo>
                      <a:pt x="453" y="425"/>
                    </a:lnTo>
                    <a:lnTo>
                      <a:pt x="450" y="421"/>
                    </a:lnTo>
                    <a:lnTo>
                      <a:pt x="450" y="421"/>
                    </a:lnTo>
                    <a:lnTo>
                      <a:pt x="449" y="418"/>
                    </a:lnTo>
                    <a:lnTo>
                      <a:pt x="447" y="414"/>
                    </a:lnTo>
                    <a:lnTo>
                      <a:pt x="447" y="407"/>
                    </a:lnTo>
                    <a:lnTo>
                      <a:pt x="447" y="402"/>
                    </a:lnTo>
                    <a:lnTo>
                      <a:pt x="446" y="400"/>
                    </a:lnTo>
                    <a:lnTo>
                      <a:pt x="445" y="397"/>
                    </a:lnTo>
                    <a:lnTo>
                      <a:pt x="442" y="394"/>
                    </a:lnTo>
                    <a:lnTo>
                      <a:pt x="442" y="39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19" name="Freeform 22"/>
              <p:cNvSpPr>
                <a:spLocks/>
              </p:cNvSpPr>
              <p:nvPr/>
            </p:nvSpPr>
            <p:spPr bwMode="auto">
              <a:xfrm>
                <a:off x="2844480" y="4031526"/>
                <a:ext cx="357171" cy="430500"/>
              </a:xfrm>
              <a:custGeom>
                <a:avLst/>
                <a:gdLst/>
                <a:ahLst/>
                <a:cxnLst>
                  <a:cxn ang="0">
                    <a:pos x="47" y="178"/>
                  </a:cxn>
                  <a:cxn ang="0">
                    <a:pos x="58" y="175"/>
                  </a:cxn>
                  <a:cxn ang="0">
                    <a:pos x="64" y="163"/>
                  </a:cxn>
                  <a:cxn ang="0">
                    <a:pos x="65" y="149"/>
                  </a:cxn>
                  <a:cxn ang="0">
                    <a:pos x="72" y="144"/>
                  </a:cxn>
                  <a:cxn ang="0">
                    <a:pos x="82" y="145"/>
                  </a:cxn>
                  <a:cxn ang="0">
                    <a:pos x="99" y="148"/>
                  </a:cxn>
                  <a:cxn ang="0">
                    <a:pos x="105" y="144"/>
                  </a:cxn>
                  <a:cxn ang="0">
                    <a:pos x="116" y="117"/>
                  </a:cxn>
                  <a:cxn ang="0">
                    <a:pos x="122" y="104"/>
                  </a:cxn>
                  <a:cxn ang="0">
                    <a:pos x="131" y="93"/>
                  </a:cxn>
                  <a:cxn ang="0">
                    <a:pos x="150" y="68"/>
                  </a:cxn>
                  <a:cxn ang="0">
                    <a:pos x="151" y="60"/>
                  </a:cxn>
                  <a:cxn ang="0">
                    <a:pos x="150" y="51"/>
                  </a:cxn>
                  <a:cxn ang="0">
                    <a:pos x="142" y="36"/>
                  </a:cxn>
                  <a:cxn ang="0">
                    <a:pos x="142" y="29"/>
                  </a:cxn>
                  <a:cxn ang="0">
                    <a:pos x="143" y="21"/>
                  </a:cxn>
                  <a:cxn ang="0">
                    <a:pos x="137" y="10"/>
                  </a:cxn>
                  <a:cxn ang="0">
                    <a:pos x="123" y="2"/>
                  </a:cxn>
                  <a:cxn ang="0">
                    <a:pos x="112" y="0"/>
                  </a:cxn>
                  <a:cxn ang="0">
                    <a:pos x="88" y="5"/>
                  </a:cxn>
                  <a:cxn ang="0">
                    <a:pos x="78" y="5"/>
                  </a:cxn>
                  <a:cxn ang="0">
                    <a:pos x="66" y="7"/>
                  </a:cxn>
                  <a:cxn ang="0">
                    <a:pos x="59" y="22"/>
                  </a:cxn>
                  <a:cxn ang="0">
                    <a:pos x="56" y="29"/>
                  </a:cxn>
                  <a:cxn ang="0">
                    <a:pos x="41" y="31"/>
                  </a:cxn>
                  <a:cxn ang="0">
                    <a:pos x="32" y="33"/>
                  </a:cxn>
                  <a:cxn ang="0">
                    <a:pos x="24" y="38"/>
                  </a:cxn>
                  <a:cxn ang="0">
                    <a:pos x="21" y="47"/>
                  </a:cxn>
                  <a:cxn ang="0">
                    <a:pos x="18" y="53"/>
                  </a:cxn>
                  <a:cxn ang="0">
                    <a:pos x="4" y="60"/>
                  </a:cxn>
                  <a:cxn ang="0">
                    <a:pos x="1" y="70"/>
                  </a:cxn>
                  <a:cxn ang="0">
                    <a:pos x="5" y="77"/>
                  </a:cxn>
                  <a:cxn ang="0">
                    <a:pos x="18" y="92"/>
                  </a:cxn>
                  <a:cxn ang="0">
                    <a:pos x="19" y="102"/>
                  </a:cxn>
                  <a:cxn ang="0">
                    <a:pos x="19" y="122"/>
                  </a:cxn>
                  <a:cxn ang="0">
                    <a:pos x="18" y="138"/>
                  </a:cxn>
                  <a:cxn ang="0">
                    <a:pos x="7" y="151"/>
                  </a:cxn>
                  <a:cxn ang="0">
                    <a:pos x="4" y="162"/>
                  </a:cxn>
                  <a:cxn ang="0">
                    <a:pos x="7" y="182"/>
                  </a:cxn>
                  <a:cxn ang="0">
                    <a:pos x="22" y="177"/>
                  </a:cxn>
                  <a:cxn ang="0">
                    <a:pos x="35" y="177"/>
                  </a:cxn>
                </a:cxnLst>
                <a:rect l="0" t="0" r="r" b="b"/>
                <a:pathLst>
                  <a:path w="151" h="182">
                    <a:moveTo>
                      <a:pt x="42" y="178"/>
                    </a:moveTo>
                    <a:lnTo>
                      <a:pt x="42" y="178"/>
                    </a:lnTo>
                    <a:lnTo>
                      <a:pt x="47" y="178"/>
                    </a:lnTo>
                    <a:lnTo>
                      <a:pt x="51" y="177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4" y="174"/>
                    </a:lnTo>
                    <a:lnTo>
                      <a:pt x="64" y="174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55"/>
                    </a:lnTo>
                    <a:lnTo>
                      <a:pt x="65" y="149"/>
                    </a:lnTo>
                    <a:lnTo>
                      <a:pt x="66" y="147"/>
                    </a:lnTo>
                    <a:lnTo>
                      <a:pt x="68" y="144"/>
                    </a:lnTo>
                    <a:lnTo>
                      <a:pt x="72" y="144"/>
                    </a:lnTo>
                    <a:lnTo>
                      <a:pt x="75" y="144"/>
                    </a:lnTo>
                    <a:lnTo>
                      <a:pt x="75" y="144"/>
                    </a:lnTo>
                    <a:lnTo>
                      <a:pt x="82" y="145"/>
                    </a:lnTo>
                    <a:lnTo>
                      <a:pt x="88" y="148"/>
                    </a:lnTo>
                    <a:lnTo>
                      <a:pt x="95" y="149"/>
                    </a:lnTo>
                    <a:lnTo>
                      <a:pt x="99" y="148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5" y="144"/>
                    </a:lnTo>
                    <a:lnTo>
                      <a:pt x="107" y="141"/>
                    </a:lnTo>
                    <a:lnTo>
                      <a:pt x="112" y="134"/>
                    </a:lnTo>
                    <a:lnTo>
                      <a:pt x="116" y="117"/>
                    </a:lnTo>
                    <a:lnTo>
                      <a:pt x="116" y="117"/>
                    </a:lnTo>
                    <a:lnTo>
                      <a:pt x="120" y="111"/>
                    </a:lnTo>
                    <a:lnTo>
                      <a:pt x="122" y="104"/>
                    </a:lnTo>
                    <a:lnTo>
                      <a:pt x="127" y="99"/>
                    </a:lnTo>
                    <a:lnTo>
                      <a:pt x="131" y="93"/>
                    </a:lnTo>
                    <a:lnTo>
                      <a:pt x="131" y="93"/>
                    </a:lnTo>
                    <a:lnTo>
                      <a:pt x="142" y="82"/>
                    </a:lnTo>
                    <a:lnTo>
                      <a:pt x="147" y="75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51" y="65"/>
                    </a:lnTo>
                    <a:lnTo>
                      <a:pt x="151" y="60"/>
                    </a:lnTo>
                    <a:lnTo>
                      <a:pt x="151" y="55"/>
                    </a:lnTo>
                    <a:lnTo>
                      <a:pt x="150" y="51"/>
                    </a:lnTo>
                    <a:lnTo>
                      <a:pt x="150" y="51"/>
                    </a:lnTo>
                    <a:lnTo>
                      <a:pt x="146" y="44"/>
                    </a:lnTo>
                    <a:lnTo>
                      <a:pt x="143" y="40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2" y="33"/>
                    </a:lnTo>
                    <a:lnTo>
                      <a:pt x="142" y="29"/>
                    </a:lnTo>
                    <a:lnTo>
                      <a:pt x="143" y="25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2" y="17"/>
                    </a:lnTo>
                    <a:lnTo>
                      <a:pt x="141" y="13"/>
                    </a:lnTo>
                    <a:lnTo>
                      <a:pt x="137" y="10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23" y="2"/>
                    </a:lnTo>
                    <a:lnTo>
                      <a:pt x="117" y="1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06" y="0"/>
                    </a:lnTo>
                    <a:lnTo>
                      <a:pt x="100" y="1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3" y="5"/>
                    </a:lnTo>
                    <a:lnTo>
                      <a:pt x="78" y="5"/>
                    </a:lnTo>
                    <a:lnTo>
                      <a:pt x="72" y="6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2" y="12"/>
                    </a:lnTo>
                    <a:lnTo>
                      <a:pt x="61" y="17"/>
                    </a:lnTo>
                    <a:lnTo>
                      <a:pt x="59" y="22"/>
                    </a:lnTo>
                    <a:lnTo>
                      <a:pt x="58" y="27"/>
                    </a:lnTo>
                    <a:lnTo>
                      <a:pt x="58" y="27"/>
                    </a:lnTo>
                    <a:lnTo>
                      <a:pt x="56" y="29"/>
                    </a:lnTo>
                    <a:lnTo>
                      <a:pt x="54" y="31"/>
                    </a:lnTo>
                    <a:lnTo>
                      <a:pt x="51" y="32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37" y="32"/>
                    </a:lnTo>
                    <a:lnTo>
                      <a:pt x="32" y="33"/>
                    </a:lnTo>
                    <a:lnTo>
                      <a:pt x="27" y="35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2" y="41"/>
                    </a:lnTo>
                    <a:lnTo>
                      <a:pt x="21" y="45"/>
                    </a:lnTo>
                    <a:lnTo>
                      <a:pt x="21" y="47"/>
                    </a:lnTo>
                    <a:lnTo>
                      <a:pt x="20" y="51"/>
                    </a:lnTo>
                    <a:lnTo>
                      <a:pt x="20" y="51"/>
                    </a:lnTo>
                    <a:lnTo>
                      <a:pt x="18" y="53"/>
                    </a:lnTo>
                    <a:lnTo>
                      <a:pt x="14" y="55"/>
                    </a:lnTo>
                    <a:lnTo>
                      <a:pt x="7" y="59"/>
                    </a:lnTo>
                    <a:lnTo>
                      <a:pt x="4" y="60"/>
                    </a:lnTo>
                    <a:lnTo>
                      <a:pt x="1" y="62"/>
                    </a:lnTo>
                    <a:lnTo>
                      <a:pt x="0" y="66"/>
                    </a:lnTo>
                    <a:lnTo>
                      <a:pt x="1" y="70"/>
                    </a:lnTo>
                    <a:lnTo>
                      <a:pt x="1" y="70"/>
                    </a:lnTo>
                    <a:lnTo>
                      <a:pt x="3" y="74"/>
                    </a:lnTo>
                    <a:lnTo>
                      <a:pt x="5" y="77"/>
                    </a:lnTo>
                    <a:lnTo>
                      <a:pt x="11" y="82"/>
                    </a:lnTo>
                    <a:lnTo>
                      <a:pt x="15" y="88"/>
                    </a:lnTo>
                    <a:lnTo>
                      <a:pt x="18" y="92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102"/>
                    </a:lnTo>
                    <a:lnTo>
                      <a:pt x="19" y="108"/>
                    </a:lnTo>
                    <a:lnTo>
                      <a:pt x="19" y="122"/>
                    </a:lnTo>
                    <a:lnTo>
                      <a:pt x="19" y="122"/>
                    </a:lnTo>
                    <a:lnTo>
                      <a:pt x="20" y="128"/>
                    </a:lnTo>
                    <a:lnTo>
                      <a:pt x="20" y="134"/>
                    </a:lnTo>
                    <a:lnTo>
                      <a:pt x="18" y="138"/>
                    </a:lnTo>
                    <a:lnTo>
                      <a:pt x="14" y="143"/>
                    </a:lnTo>
                    <a:lnTo>
                      <a:pt x="14" y="143"/>
                    </a:lnTo>
                    <a:lnTo>
                      <a:pt x="7" y="151"/>
                    </a:lnTo>
                    <a:lnTo>
                      <a:pt x="5" y="156"/>
                    </a:lnTo>
                    <a:lnTo>
                      <a:pt x="4" y="162"/>
                    </a:lnTo>
                    <a:lnTo>
                      <a:pt x="4" y="162"/>
                    </a:lnTo>
                    <a:lnTo>
                      <a:pt x="4" y="167"/>
                    </a:lnTo>
                    <a:lnTo>
                      <a:pt x="5" y="172"/>
                    </a:lnTo>
                    <a:lnTo>
                      <a:pt x="7" y="182"/>
                    </a:lnTo>
                    <a:lnTo>
                      <a:pt x="7" y="182"/>
                    </a:lnTo>
                    <a:lnTo>
                      <a:pt x="17" y="178"/>
                    </a:lnTo>
                    <a:lnTo>
                      <a:pt x="22" y="177"/>
                    </a:lnTo>
                    <a:lnTo>
                      <a:pt x="27" y="176"/>
                    </a:lnTo>
                    <a:lnTo>
                      <a:pt x="27" y="176"/>
                    </a:lnTo>
                    <a:lnTo>
                      <a:pt x="35" y="177"/>
                    </a:lnTo>
                    <a:lnTo>
                      <a:pt x="42" y="178"/>
                    </a:lnTo>
                    <a:lnTo>
                      <a:pt x="42" y="17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20" name="Freeform 23"/>
              <p:cNvSpPr>
                <a:spLocks/>
              </p:cNvSpPr>
              <p:nvPr/>
            </p:nvSpPr>
            <p:spPr bwMode="auto">
              <a:xfrm>
                <a:off x="3386154" y="4353222"/>
                <a:ext cx="437595" cy="454153"/>
              </a:xfrm>
              <a:custGeom>
                <a:avLst/>
                <a:gdLst/>
                <a:ahLst/>
                <a:cxnLst>
                  <a:cxn ang="0">
                    <a:pos x="184" y="49"/>
                  </a:cxn>
                  <a:cxn ang="0">
                    <a:pos x="184" y="41"/>
                  </a:cxn>
                  <a:cxn ang="0">
                    <a:pos x="185" y="32"/>
                  </a:cxn>
                  <a:cxn ang="0">
                    <a:pos x="185" y="32"/>
                  </a:cxn>
                  <a:cxn ang="0">
                    <a:pos x="157" y="31"/>
                  </a:cxn>
                  <a:cxn ang="0">
                    <a:pos x="153" y="24"/>
                  </a:cxn>
                  <a:cxn ang="0">
                    <a:pos x="150" y="18"/>
                  </a:cxn>
                  <a:cxn ang="0">
                    <a:pos x="142" y="20"/>
                  </a:cxn>
                  <a:cxn ang="0">
                    <a:pos x="139" y="25"/>
                  </a:cxn>
                  <a:cxn ang="0">
                    <a:pos x="139" y="28"/>
                  </a:cxn>
                  <a:cxn ang="0">
                    <a:pos x="129" y="31"/>
                  </a:cxn>
                  <a:cxn ang="0">
                    <a:pos x="116" y="27"/>
                  </a:cxn>
                  <a:cxn ang="0">
                    <a:pos x="98" y="18"/>
                  </a:cxn>
                  <a:cxn ang="0">
                    <a:pos x="83" y="2"/>
                  </a:cxn>
                  <a:cxn ang="0">
                    <a:pos x="75" y="0"/>
                  </a:cxn>
                  <a:cxn ang="0">
                    <a:pos x="61" y="6"/>
                  </a:cxn>
                  <a:cxn ang="0">
                    <a:pos x="47" y="11"/>
                  </a:cxn>
                  <a:cxn ang="0">
                    <a:pos x="38" y="13"/>
                  </a:cxn>
                  <a:cxn ang="0">
                    <a:pos x="29" y="31"/>
                  </a:cxn>
                  <a:cxn ang="0">
                    <a:pos x="21" y="42"/>
                  </a:cxn>
                  <a:cxn ang="0">
                    <a:pos x="18" y="50"/>
                  </a:cxn>
                  <a:cxn ang="0">
                    <a:pos x="20" y="63"/>
                  </a:cxn>
                  <a:cxn ang="0">
                    <a:pos x="8" y="73"/>
                  </a:cxn>
                  <a:cxn ang="0">
                    <a:pos x="0" y="82"/>
                  </a:cxn>
                  <a:cxn ang="0">
                    <a:pos x="1" y="90"/>
                  </a:cxn>
                  <a:cxn ang="0">
                    <a:pos x="7" y="96"/>
                  </a:cxn>
                  <a:cxn ang="0">
                    <a:pos x="21" y="104"/>
                  </a:cxn>
                  <a:cxn ang="0">
                    <a:pos x="31" y="116"/>
                  </a:cxn>
                  <a:cxn ang="0">
                    <a:pos x="54" y="134"/>
                  </a:cxn>
                  <a:cxn ang="0">
                    <a:pos x="65" y="137"/>
                  </a:cxn>
                  <a:cxn ang="0">
                    <a:pos x="77" y="136"/>
                  </a:cxn>
                  <a:cxn ang="0">
                    <a:pos x="88" y="142"/>
                  </a:cxn>
                  <a:cxn ang="0">
                    <a:pos x="86" y="154"/>
                  </a:cxn>
                  <a:cxn ang="0">
                    <a:pos x="89" y="161"/>
                  </a:cxn>
                  <a:cxn ang="0">
                    <a:pos x="99" y="171"/>
                  </a:cxn>
                  <a:cxn ang="0">
                    <a:pos x="103" y="179"/>
                  </a:cxn>
                  <a:cxn ang="0">
                    <a:pos x="108" y="188"/>
                  </a:cxn>
                  <a:cxn ang="0">
                    <a:pos x="117" y="192"/>
                  </a:cxn>
                  <a:cxn ang="0">
                    <a:pos x="132" y="186"/>
                  </a:cxn>
                  <a:cxn ang="0">
                    <a:pos x="147" y="179"/>
                  </a:cxn>
                  <a:cxn ang="0">
                    <a:pos x="156" y="172"/>
                  </a:cxn>
                  <a:cxn ang="0">
                    <a:pos x="158" y="165"/>
                  </a:cxn>
                  <a:cxn ang="0">
                    <a:pos x="157" y="155"/>
                  </a:cxn>
                  <a:cxn ang="0">
                    <a:pos x="158" y="135"/>
                  </a:cxn>
                  <a:cxn ang="0">
                    <a:pos x="158" y="128"/>
                  </a:cxn>
                  <a:cxn ang="0">
                    <a:pos x="164" y="122"/>
                  </a:cxn>
                  <a:cxn ang="0">
                    <a:pos x="170" y="115"/>
                  </a:cxn>
                  <a:cxn ang="0">
                    <a:pos x="180" y="102"/>
                  </a:cxn>
                  <a:cxn ang="0">
                    <a:pos x="180" y="95"/>
                  </a:cxn>
                  <a:cxn ang="0">
                    <a:pos x="180" y="87"/>
                  </a:cxn>
                  <a:cxn ang="0">
                    <a:pos x="183" y="76"/>
                  </a:cxn>
                  <a:cxn ang="0">
                    <a:pos x="185" y="66"/>
                  </a:cxn>
                </a:cxnLst>
                <a:rect l="0" t="0" r="r" b="b"/>
                <a:pathLst>
                  <a:path w="185" h="192">
                    <a:moveTo>
                      <a:pt x="185" y="58"/>
                    </a:moveTo>
                    <a:lnTo>
                      <a:pt x="185" y="58"/>
                    </a:lnTo>
                    <a:lnTo>
                      <a:pt x="184" y="49"/>
                    </a:lnTo>
                    <a:lnTo>
                      <a:pt x="184" y="49"/>
                    </a:lnTo>
                    <a:lnTo>
                      <a:pt x="184" y="46"/>
                    </a:lnTo>
                    <a:lnTo>
                      <a:pt x="184" y="41"/>
                    </a:lnTo>
                    <a:lnTo>
                      <a:pt x="184" y="41"/>
                    </a:lnTo>
                    <a:lnTo>
                      <a:pt x="184" y="36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71" y="32"/>
                    </a:lnTo>
                    <a:lnTo>
                      <a:pt x="163" y="32"/>
                    </a:lnTo>
                    <a:lnTo>
                      <a:pt x="157" y="31"/>
                    </a:lnTo>
                    <a:lnTo>
                      <a:pt x="157" y="31"/>
                    </a:lnTo>
                    <a:lnTo>
                      <a:pt x="154" y="27"/>
                    </a:lnTo>
                    <a:lnTo>
                      <a:pt x="153" y="24"/>
                    </a:lnTo>
                    <a:lnTo>
                      <a:pt x="152" y="21"/>
                    </a:lnTo>
                    <a:lnTo>
                      <a:pt x="150" y="18"/>
                    </a:lnTo>
                    <a:lnTo>
                      <a:pt x="150" y="18"/>
                    </a:lnTo>
                    <a:lnTo>
                      <a:pt x="147" y="16"/>
                    </a:lnTo>
                    <a:lnTo>
                      <a:pt x="144" y="18"/>
                    </a:lnTo>
                    <a:lnTo>
                      <a:pt x="142" y="20"/>
                    </a:lnTo>
                    <a:lnTo>
                      <a:pt x="139" y="22"/>
                    </a:lnTo>
                    <a:lnTo>
                      <a:pt x="139" y="22"/>
                    </a:lnTo>
                    <a:lnTo>
                      <a:pt x="139" y="25"/>
                    </a:lnTo>
                    <a:lnTo>
                      <a:pt x="139" y="27"/>
                    </a:lnTo>
                    <a:lnTo>
                      <a:pt x="139" y="28"/>
                    </a:lnTo>
                    <a:lnTo>
                      <a:pt x="139" y="28"/>
                    </a:lnTo>
                    <a:lnTo>
                      <a:pt x="132" y="31"/>
                    </a:lnTo>
                    <a:lnTo>
                      <a:pt x="132" y="31"/>
                    </a:lnTo>
                    <a:lnTo>
                      <a:pt x="129" y="31"/>
                    </a:lnTo>
                    <a:lnTo>
                      <a:pt x="124" y="29"/>
                    </a:lnTo>
                    <a:lnTo>
                      <a:pt x="116" y="27"/>
                    </a:lnTo>
                    <a:lnTo>
                      <a:pt x="116" y="27"/>
                    </a:lnTo>
                    <a:lnTo>
                      <a:pt x="106" y="22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1" y="9"/>
                    </a:lnTo>
                    <a:lnTo>
                      <a:pt x="88" y="6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68" y="2"/>
                    </a:lnTo>
                    <a:lnTo>
                      <a:pt x="61" y="6"/>
                    </a:lnTo>
                    <a:lnTo>
                      <a:pt x="54" y="9"/>
                    </a:lnTo>
                    <a:lnTo>
                      <a:pt x="54" y="9"/>
                    </a:lnTo>
                    <a:lnTo>
                      <a:pt x="47" y="11"/>
                    </a:lnTo>
                    <a:lnTo>
                      <a:pt x="42" y="12"/>
                    </a:lnTo>
                    <a:lnTo>
                      <a:pt x="38" y="13"/>
                    </a:lnTo>
                    <a:lnTo>
                      <a:pt x="38" y="13"/>
                    </a:lnTo>
                    <a:lnTo>
                      <a:pt x="36" y="16"/>
                    </a:lnTo>
                    <a:lnTo>
                      <a:pt x="34" y="20"/>
                    </a:lnTo>
                    <a:lnTo>
                      <a:pt x="29" y="31"/>
                    </a:lnTo>
                    <a:lnTo>
                      <a:pt x="27" y="35"/>
                    </a:lnTo>
                    <a:lnTo>
                      <a:pt x="24" y="39"/>
                    </a:lnTo>
                    <a:lnTo>
                      <a:pt x="21" y="42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8" y="50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0" y="63"/>
                    </a:lnTo>
                    <a:lnTo>
                      <a:pt x="17" y="67"/>
                    </a:lnTo>
                    <a:lnTo>
                      <a:pt x="13" y="70"/>
                    </a:lnTo>
                    <a:lnTo>
                      <a:pt x="8" y="73"/>
                    </a:lnTo>
                    <a:lnTo>
                      <a:pt x="8" y="73"/>
                    </a:lnTo>
                    <a:lnTo>
                      <a:pt x="3" y="77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7"/>
                    </a:lnTo>
                    <a:lnTo>
                      <a:pt x="1" y="90"/>
                    </a:lnTo>
                    <a:lnTo>
                      <a:pt x="3" y="93"/>
                    </a:lnTo>
                    <a:lnTo>
                      <a:pt x="3" y="93"/>
                    </a:lnTo>
                    <a:lnTo>
                      <a:pt x="7" y="96"/>
                    </a:lnTo>
                    <a:lnTo>
                      <a:pt x="11" y="99"/>
                    </a:lnTo>
                    <a:lnTo>
                      <a:pt x="16" y="101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8" y="113"/>
                    </a:lnTo>
                    <a:lnTo>
                      <a:pt x="31" y="116"/>
                    </a:lnTo>
                    <a:lnTo>
                      <a:pt x="36" y="121"/>
                    </a:lnTo>
                    <a:lnTo>
                      <a:pt x="36" y="121"/>
                    </a:lnTo>
                    <a:lnTo>
                      <a:pt x="54" y="134"/>
                    </a:lnTo>
                    <a:lnTo>
                      <a:pt x="54" y="134"/>
                    </a:lnTo>
                    <a:lnTo>
                      <a:pt x="60" y="136"/>
                    </a:lnTo>
                    <a:lnTo>
                      <a:pt x="65" y="137"/>
                    </a:lnTo>
                    <a:lnTo>
                      <a:pt x="70" y="137"/>
                    </a:lnTo>
                    <a:lnTo>
                      <a:pt x="77" y="136"/>
                    </a:lnTo>
                    <a:lnTo>
                      <a:pt x="77" y="136"/>
                    </a:lnTo>
                    <a:lnTo>
                      <a:pt x="82" y="137"/>
                    </a:lnTo>
                    <a:lnTo>
                      <a:pt x="85" y="138"/>
                    </a:lnTo>
                    <a:lnTo>
                      <a:pt x="88" y="142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6" y="154"/>
                    </a:lnTo>
                    <a:lnTo>
                      <a:pt x="84" y="157"/>
                    </a:lnTo>
                    <a:lnTo>
                      <a:pt x="84" y="157"/>
                    </a:lnTo>
                    <a:lnTo>
                      <a:pt x="89" y="161"/>
                    </a:lnTo>
                    <a:lnTo>
                      <a:pt x="89" y="161"/>
                    </a:lnTo>
                    <a:lnTo>
                      <a:pt x="95" y="165"/>
                    </a:lnTo>
                    <a:lnTo>
                      <a:pt x="99" y="171"/>
                    </a:lnTo>
                    <a:lnTo>
                      <a:pt x="99" y="171"/>
                    </a:lnTo>
                    <a:lnTo>
                      <a:pt x="102" y="175"/>
                    </a:lnTo>
                    <a:lnTo>
                      <a:pt x="103" y="179"/>
                    </a:lnTo>
                    <a:lnTo>
                      <a:pt x="105" y="183"/>
                    </a:lnTo>
                    <a:lnTo>
                      <a:pt x="108" y="188"/>
                    </a:lnTo>
                    <a:lnTo>
                      <a:pt x="108" y="188"/>
                    </a:lnTo>
                    <a:lnTo>
                      <a:pt x="112" y="190"/>
                    </a:lnTo>
                    <a:lnTo>
                      <a:pt x="117" y="192"/>
                    </a:lnTo>
                    <a:lnTo>
                      <a:pt x="117" y="192"/>
                    </a:lnTo>
                    <a:lnTo>
                      <a:pt x="120" y="190"/>
                    </a:lnTo>
                    <a:lnTo>
                      <a:pt x="124" y="189"/>
                    </a:lnTo>
                    <a:lnTo>
                      <a:pt x="132" y="186"/>
                    </a:lnTo>
                    <a:lnTo>
                      <a:pt x="132" y="186"/>
                    </a:lnTo>
                    <a:lnTo>
                      <a:pt x="140" y="183"/>
                    </a:lnTo>
                    <a:lnTo>
                      <a:pt x="147" y="179"/>
                    </a:lnTo>
                    <a:lnTo>
                      <a:pt x="147" y="179"/>
                    </a:lnTo>
                    <a:lnTo>
                      <a:pt x="153" y="176"/>
                    </a:lnTo>
                    <a:lnTo>
                      <a:pt x="156" y="172"/>
                    </a:lnTo>
                    <a:lnTo>
                      <a:pt x="157" y="169"/>
                    </a:lnTo>
                    <a:lnTo>
                      <a:pt x="157" y="169"/>
                    </a:lnTo>
                    <a:lnTo>
                      <a:pt x="158" y="165"/>
                    </a:lnTo>
                    <a:lnTo>
                      <a:pt x="158" y="162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7" y="141"/>
                    </a:lnTo>
                    <a:lnTo>
                      <a:pt x="157" y="141"/>
                    </a:lnTo>
                    <a:lnTo>
                      <a:pt x="158" y="135"/>
                    </a:lnTo>
                    <a:lnTo>
                      <a:pt x="158" y="135"/>
                    </a:lnTo>
                    <a:lnTo>
                      <a:pt x="158" y="131"/>
                    </a:lnTo>
                    <a:lnTo>
                      <a:pt x="158" y="128"/>
                    </a:lnTo>
                    <a:lnTo>
                      <a:pt x="158" y="128"/>
                    </a:lnTo>
                    <a:lnTo>
                      <a:pt x="161" y="124"/>
                    </a:lnTo>
                    <a:lnTo>
                      <a:pt x="164" y="122"/>
                    </a:lnTo>
                    <a:lnTo>
                      <a:pt x="164" y="122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76" y="109"/>
                    </a:lnTo>
                    <a:lnTo>
                      <a:pt x="178" y="106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0" y="99"/>
                    </a:lnTo>
                    <a:lnTo>
                      <a:pt x="180" y="95"/>
                    </a:lnTo>
                    <a:lnTo>
                      <a:pt x="180" y="95"/>
                    </a:lnTo>
                    <a:lnTo>
                      <a:pt x="180" y="87"/>
                    </a:lnTo>
                    <a:lnTo>
                      <a:pt x="180" y="87"/>
                    </a:lnTo>
                    <a:lnTo>
                      <a:pt x="181" y="82"/>
                    </a:lnTo>
                    <a:lnTo>
                      <a:pt x="183" y="76"/>
                    </a:lnTo>
                    <a:lnTo>
                      <a:pt x="183" y="76"/>
                    </a:lnTo>
                    <a:lnTo>
                      <a:pt x="184" y="72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5" y="58"/>
                    </a:lnTo>
                    <a:lnTo>
                      <a:pt x="185" y="5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2939096" y="4724585"/>
                <a:ext cx="723807" cy="501461"/>
              </a:xfrm>
              <a:custGeom>
                <a:avLst/>
                <a:gdLst/>
                <a:ahLst/>
                <a:cxnLst>
                  <a:cxn ang="0">
                    <a:pos x="278" y="4"/>
                  </a:cxn>
                  <a:cxn ang="0">
                    <a:pos x="268" y="2"/>
                  </a:cxn>
                  <a:cxn ang="0">
                    <a:pos x="252" y="7"/>
                  </a:cxn>
                  <a:cxn ang="0">
                    <a:pos x="236" y="26"/>
                  </a:cxn>
                  <a:cxn ang="0">
                    <a:pos x="220" y="40"/>
                  </a:cxn>
                  <a:cxn ang="0">
                    <a:pos x="196" y="51"/>
                  </a:cxn>
                  <a:cxn ang="0">
                    <a:pos x="174" y="69"/>
                  </a:cxn>
                  <a:cxn ang="0">
                    <a:pos x="149" y="82"/>
                  </a:cxn>
                  <a:cxn ang="0">
                    <a:pos x="142" y="93"/>
                  </a:cxn>
                  <a:cxn ang="0">
                    <a:pos x="140" y="108"/>
                  </a:cxn>
                  <a:cxn ang="0">
                    <a:pos x="132" y="119"/>
                  </a:cxn>
                  <a:cxn ang="0">
                    <a:pos x="129" y="135"/>
                  </a:cxn>
                  <a:cxn ang="0">
                    <a:pos x="116" y="137"/>
                  </a:cxn>
                  <a:cxn ang="0">
                    <a:pos x="93" y="133"/>
                  </a:cxn>
                  <a:cxn ang="0">
                    <a:pos x="81" y="131"/>
                  </a:cxn>
                  <a:cxn ang="0">
                    <a:pos x="73" y="122"/>
                  </a:cxn>
                  <a:cxn ang="0">
                    <a:pos x="62" y="119"/>
                  </a:cxn>
                  <a:cxn ang="0">
                    <a:pos x="36" y="136"/>
                  </a:cxn>
                  <a:cxn ang="0">
                    <a:pos x="22" y="149"/>
                  </a:cxn>
                  <a:cxn ang="0">
                    <a:pos x="14" y="154"/>
                  </a:cxn>
                  <a:cxn ang="0">
                    <a:pos x="6" y="155"/>
                  </a:cxn>
                  <a:cxn ang="0">
                    <a:pos x="0" y="167"/>
                  </a:cxn>
                  <a:cxn ang="0">
                    <a:pos x="7" y="188"/>
                  </a:cxn>
                  <a:cxn ang="0">
                    <a:pos x="20" y="202"/>
                  </a:cxn>
                  <a:cxn ang="0">
                    <a:pos x="42" y="212"/>
                  </a:cxn>
                  <a:cxn ang="0">
                    <a:pos x="52" y="209"/>
                  </a:cxn>
                  <a:cxn ang="0">
                    <a:pos x="54" y="188"/>
                  </a:cxn>
                  <a:cxn ang="0">
                    <a:pos x="60" y="171"/>
                  </a:cxn>
                  <a:cxn ang="0">
                    <a:pos x="73" y="169"/>
                  </a:cxn>
                  <a:cxn ang="0">
                    <a:pos x="99" y="162"/>
                  </a:cxn>
                  <a:cxn ang="0">
                    <a:pos x="116" y="167"/>
                  </a:cxn>
                  <a:cxn ang="0">
                    <a:pos x="118" y="184"/>
                  </a:cxn>
                  <a:cxn ang="0">
                    <a:pos x="124" y="195"/>
                  </a:cxn>
                  <a:cxn ang="0">
                    <a:pos x="124" y="188"/>
                  </a:cxn>
                  <a:cxn ang="0">
                    <a:pos x="129" y="179"/>
                  </a:cxn>
                  <a:cxn ang="0">
                    <a:pos x="144" y="179"/>
                  </a:cxn>
                  <a:cxn ang="0">
                    <a:pos x="155" y="178"/>
                  </a:cxn>
                  <a:cxn ang="0">
                    <a:pos x="159" y="165"/>
                  </a:cxn>
                  <a:cxn ang="0">
                    <a:pos x="169" y="158"/>
                  </a:cxn>
                  <a:cxn ang="0">
                    <a:pos x="177" y="156"/>
                  </a:cxn>
                  <a:cxn ang="0">
                    <a:pos x="179" y="163"/>
                  </a:cxn>
                  <a:cxn ang="0">
                    <a:pos x="192" y="162"/>
                  </a:cxn>
                  <a:cxn ang="0">
                    <a:pos x="212" y="152"/>
                  </a:cxn>
                  <a:cxn ang="0">
                    <a:pos x="218" y="142"/>
                  </a:cxn>
                  <a:cxn ang="0">
                    <a:pos x="239" y="124"/>
                  </a:cxn>
                  <a:cxn ang="0">
                    <a:pos x="250" y="120"/>
                  </a:cxn>
                  <a:cxn ang="0">
                    <a:pos x="271" y="117"/>
                  </a:cxn>
                  <a:cxn ang="0">
                    <a:pos x="284" y="115"/>
                  </a:cxn>
                  <a:cxn ang="0">
                    <a:pos x="291" y="108"/>
                  </a:cxn>
                  <a:cxn ang="0">
                    <a:pos x="297" y="101"/>
                  </a:cxn>
                  <a:cxn ang="0">
                    <a:pos x="295" y="87"/>
                  </a:cxn>
                  <a:cxn ang="0">
                    <a:pos x="298" y="70"/>
                  </a:cxn>
                  <a:cxn ang="0">
                    <a:pos x="295" y="54"/>
                  </a:cxn>
                  <a:cxn ang="0">
                    <a:pos x="300" y="49"/>
                  </a:cxn>
                  <a:cxn ang="0">
                    <a:pos x="306" y="46"/>
                  </a:cxn>
                  <a:cxn ang="0">
                    <a:pos x="306" y="35"/>
                  </a:cxn>
                  <a:cxn ang="0">
                    <a:pos x="297" y="31"/>
                  </a:cxn>
                  <a:cxn ang="0">
                    <a:pos x="288" y="14"/>
                  </a:cxn>
                </a:cxnLst>
                <a:rect l="0" t="0" r="r" b="b"/>
                <a:pathLst>
                  <a:path w="306" h="212">
                    <a:moveTo>
                      <a:pt x="288" y="14"/>
                    </a:moveTo>
                    <a:lnTo>
                      <a:pt x="288" y="14"/>
                    </a:lnTo>
                    <a:lnTo>
                      <a:pt x="284" y="8"/>
                    </a:lnTo>
                    <a:lnTo>
                      <a:pt x="278" y="4"/>
                    </a:lnTo>
                    <a:lnTo>
                      <a:pt x="278" y="4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8" y="2"/>
                    </a:lnTo>
                    <a:lnTo>
                      <a:pt x="263" y="4"/>
                    </a:lnTo>
                    <a:lnTo>
                      <a:pt x="263" y="4"/>
                    </a:lnTo>
                    <a:lnTo>
                      <a:pt x="257" y="5"/>
                    </a:lnTo>
                    <a:lnTo>
                      <a:pt x="252" y="7"/>
                    </a:lnTo>
                    <a:lnTo>
                      <a:pt x="247" y="11"/>
                    </a:lnTo>
                    <a:lnTo>
                      <a:pt x="244" y="14"/>
                    </a:lnTo>
                    <a:lnTo>
                      <a:pt x="244" y="14"/>
                    </a:lnTo>
                    <a:lnTo>
                      <a:pt x="236" y="26"/>
                    </a:lnTo>
                    <a:lnTo>
                      <a:pt x="231" y="32"/>
                    </a:lnTo>
                    <a:lnTo>
                      <a:pt x="226" y="36"/>
                    </a:lnTo>
                    <a:lnTo>
                      <a:pt x="226" y="36"/>
                    </a:lnTo>
                    <a:lnTo>
                      <a:pt x="220" y="40"/>
                    </a:lnTo>
                    <a:lnTo>
                      <a:pt x="215" y="42"/>
                    </a:lnTo>
                    <a:lnTo>
                      <a:pt x="203" y="47"/>
                    </a:lnTo>
                    <a:lnTo>
                      <a:pt x="203" y="47"/>
                    </a:lnTo>
                    <a:lnTo>
                      <a:pt x="196" y="51"/>
                    </a:lnTo>
                    <a:lnTo>
                      <a:pt x="190" y="55"/>
                    </a:lnTo>
                    <a:lnTo>
                      <a:pt x="179" y="65"/>
                    </a:lnTo>
                    <a:lnTo>
                      <a:pt x="179" y="65"/>
                    </a:lnTo>
                    <a:lnTo>
                      <a:pt x="174" y="69"/>
                    </a:lnTo>
                    <a:lnTo>
                      <a:pt x="168" y="72"/>
                    </a:lnTo>
                    <a:lnTo>
                      <a:pt x="156" y="77"/>
                    </a:lnTo>
                    <a:lnTo>
                      <a:pt x="156" y="77"/>
                    </a:lnTo>
                    <a:lnTo>
                      <a:pt x="149" y="82"/>
                    </a:lnTo>
                    <a:lnTo>
                      <a:pt x="145" y="85"/>
                    </a:lnTo>
                    <a:lnTo>
                      <a:pt x="143" y="88"/>
                    </a:lnTo>
                    <a:lnTo>
                      <a:pt x="143" y="88"/>
                    </a:lnTo>
                    <a:lnTo>
                      <a:pt x="142" y="93"/>
                    </a:lnTo>
                    <a:lnTo>
                      <a:pt x="141" y="99"/>
                    </a:lnTo>
                    <a:lnTo>
                      <a:pt x="141" y="103"/>
                    </a:lnTo>
                    <a:lnTo>
                      <a:pt x="140" y="108"/>
                    </a:lnTo>
                    <a:lnTo>
                      <a:pt x="140" y="108"/>
                    </a:lnTo>
                    <a:lnTo>
                      <a:pt x="136" y="114"/>
                    </a:lnTo>
                    <a:lnTo>
                      <a:pt x="135" y="116"/>
                    </a:lnTo>
                    <a:lnTo>
                      <a:pt x="132" y="119"/>
                    </a:lnTo>
                    <a:lnTo>
                      <a:pt x="132" y="119"/>
                    </a:lnTo>
                    <a:lnTo>
                      <a:pt x="132" y="123"/>
                    </a:lnTo>
                    <a:lnTo>
                      <a:pt x="131" y="128"/>
                    </a:lnTo>
                    <a:lnTo>
                      <a:pt x="130" y="133"/>
                    </a:lnTo>
                    <a:lnTo>
                      <a:pt x="129" y="135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3" y="137"/>
                    </a:lnTo>
                    <a:lnTo>
                      <a:pt x="116" y="137"/>
                    </a:lnTo>
                    <a:lnTo>
                      <a:pt x="103" y="136"/>
                    </a:lnTo>
                    <a:lnTo>
                      <a:pt x="103" y="136"/>
                    </a:lnTo>
                    <a:lnTo>
                      <a:pt x="99" y="134"/>
                    </a:lnTo>
                    <a:lnTo>
                      <a:pt x="93" y="133"/>
                    </a:lnTo>
                    <a:lnTo>
                      <a:pt x="93" y="133"/>
                    </a:lnTo>
                    <a:lnTo>
                      <a:pt x="86" y="133"/>
                    </a:lnTo>
                    <a:lnTo>
                      <a:pt x="83" y="133"/>
                    </a:lnTo>
                    <a:lnTo>
                      <a:pt x="81" y="131"/>
                    </a:lnTo>
                    <a:lnTo>
                      <a:pt x="81" y="131"/>
                    </a:lnTo>
                    <a:lnTo>
                      <a:pt x="77" y="130"/>
                    </a:lnTo>
                    <a:lnTo>
                      <a:pt x="76" y="128"/>
                    </a:lnTo>
                    <a:lnTo>
                      <a:pt x="73" y="122"/>
                    </a:lnTo>
                    <a:lnTo>
                      <a:pt x="70" y="120"/>
                    </a:lnTo>
                    <a:lnTo>
                      <a:pt x="68" y="119"/>
                    </a:lnTo>
                    <a:lnTo>
                      <a:pt x="66" y="117"/>
                    </a:lnTo>
                    <a:lnTo>
                      <a:pt x="62" y="119"/>
                    </a:lnTo>
                    <a:lnTo>
                      <a:pt x="62" y="119"/>
                    </a:lnTo>
                    <a:lnTo>
                      <a:pt x="55" y="122"/>
                    </a:lnTo>
                    <a:lnTo>
                      <a:pt x="48" y="126"/>
                    </a:lnTo>
                    <a:lnTo>
                      <a:pt x="36" y="136"/>
                    </a:lnTo>
                    <a:lnTo>
                      <a:pt x="36" y="13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2" y="149"/>
                    </a:lnTo>
                    <a:lnTo>
                      <a:pt x="20" y="151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4" y="154"/>
                    </a:lnTo>
                    <a:lnTo>
                      <a:pt x="12" y="154"/>
                    </a:lnTo>
                    <a:lnTo>
                      <a:pt x="8" y="154"/>
                    </a:lnTo>
                    <a:lnTo>
                      <a:pt x="6" y="155"/>
                    </a:lnTo>
                    <a:lnTo>
                      <a:pt x="6" y="155"/>
                    </a:lnTo>
                    <a:lnTo>
                      <a:pt x="4" y="156"/>
                    </a:lnTo>
                    <a:lnTo>
                      <a:pt x="1" y="160"/>
                    </a:lnTo>
                    <a:lnTo>
                      <a:pt x="0" y="163"/>
                    </a:lnTo>
                    <a:lnTo>
                      <a:pt x="0" y="167"/>
                    </a:lnTo>
                    <a:lnTo>
                      <a:pt x="2" y="176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7" y="188"/>
                    </a:lnTo>
                    <a:lnTo>
                      <a:pt x="11" y="192"/>
                    </a:lnTo>
                    <a:lnTo>
                      <a:pt x="15" y="197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24" y="208"/>
                    </a:lnTo>
                    <a:lnTo>
                      <a:pt x="28" y="211"/>
                    </a:lnTo>
                    <a:lnTo>
                      <a:pt x="35" y="212"/>
                    </a:lnTo>
                    <a:lnTo>
                      <a:pt x="42" y="212"/>
                    </a:lnTo>
                    <a:lnTo>
                      <a:pt x="42" y="212"/>
                    </a:lnTo>
                    <a:lnTo>
                      <a:pt x="46" y="211"/>
                    </a:lnTo>
                    <a:lnTo>
                      <a:pt x="49" y="210"/>
                    </a:lnTo>
                    <a:lnTo>
                      <a:pt x="52" y="209"/>
                    </a:lnTo>
                    <a:lnTo>
                      <a:pt x="53" y="206"/>
                    </a:lnTo>
                    <a:lnTo>
                      <a:pt x="54" y="201"/>
                    </a:lnTo>
                    <a:lnTo>
                      <a:pt x="55" y="194"/>
                    </a:lnTo>
                    <a:lnTo>
                      <a:pt x="54" y="188"/>
                    </a:lnTo>
                    <a:lnTo>
                      <a:pt x="55" y="181"/>
                    </a:lnTo>
                    <a:lnTo>
                      <a:pt x="56" y="175"/>
                    </a:lnTo>
                    <a:lnTo>
                      <a:pt x="57" y="174"/>
                    </a:lnTo>
                    <a:lnTo>
                      <a:pt x="60" y="171"/>
                    </a:lnTo>
                    <a:lnTo>
                      <a:pt x="60" y="171"/>
                    </a:lnTo>
                    <a:lnTo>
                      <a:pt x="66" y="170"/>
                    </a:lnTo>
                    <a:lnTo>
                      <a:pt x="73" y="169"/>
                    </a:lnTo>
                    <a:lnTo>
                      <a:pt x="73" y="169"/>
                    </a:lnTo>
                    <a:lnTo>
                      <a:pt x="86" y="164"/>
                    </a:lnTo>
                    <a:lnTo>
                      <a:pt x="86" y="164"/>
                    </a:lnTo>
                    <a:lnTo>
                      <a:pt x="93" y="163"/>
                    </a:lnTo>
                    <a:lnTo>
                      <a:pt x="99" y="162"/>
                    </a:lnTo>
                    <a:lnTo>
                      <a:pt x="106" y="162"/>
                    </a:lnTo>
                    <a:lnTo>
                      <a:pt x="113" y="164"/>
                    </a:lnTo>
                    <a:lnTo>
                      <a:pt x="113" y="164"/>
                    </a:lnTo>
                    <a:lnTo>
                      <a:pt x="116" y="167"/>
                    </a:lnTo>
                    <a:lnTo>
                      <a:pt x="117" y="170"/>
                    </a:lnTo>
                    <a:lnTo>
                      <a:pt x="118" y="172"/>
                    </a:lnTo>
                    <a:lnTo>
                      <a:pt x="118" y="177"/>
                    </a:lnTo>
                    <a:lnTo>
                      <a:pt x="118" y="184"/>
                    </a:lnTo>
                    <a:lnTo>
                      <a:pt x="120" y="188"/>
                    </a:lnTo>
                    <a:lnTo>
                      <a:pt x="121" y="191"/>
                    </a:lnTo>
                    <a:lnTo>
                      <a:pt x="121" y="191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88"/>
                    </a:lnTo>
                    <a:lnTo>
                      <a:pt x="124" y="184"/>
                    </a:lnTo>
                    <a:lnTo>
                      <a:pt x="127" y="181"/>
                    </a:lnTo>
                    <a:lnTo>
                      <a:pt x="127" y="181"/>
                    </a:lnTo>
                    <a:lnTo>
                      <a:pt x="129" y="179"/>
                    </a:lnTo>
                    <a:lnTo>
                      <a:pt x="132" y="179"/>
                    </a:lnTo>
                    <a:lnTo>
                      <a:pt x="132" y="179"/>
                    </a:lnTo>
                    <a:lnTo>
                      <a:pt x="144" y="179"/>
                    </a:lnTo>
                    <a:lnTo>
                      <a:pt x="144" y="179"/>
                    </a:lnTo>
                    <a:lnTo>
                      <a:pt x="150" y="181"/>
                    </a:lnTo>
                    <a:lnTo>
                      <a:pt x="152" y="179"/>
                    </a:lnTo>
                    <a:lnTo>
                      <a:pt x="155" y="178"/>
                    </a:lnTo>
                    <a:lnTo>
                      <a:pt x="155" y="178"/>
                    </a:lnTo>
                    <a:lnTo>
                      <a:pt x="157" y="176"/>
                    </a:lnTo>
                    <a:lnTo>
                      <a:pt x="158" y="172"/>
                    </a:lnTo>
                    <a:lnTo>
                      <a:pt x="159" y="165"/>
                    </a:lnTo>
                    <a:lnTo>
                      <a:pt x="159" y="165"/>
                    </a:lnTo>
                    <a:lnTo>
                      <a:pt x="161" y="163"/>
                    </a:lnTo>
                    <a:lnTo>
                      <a:pt x="163" y="161"/>
                    </a:lnTo>
                    <a:lnTo>
                      <a:pt x="169" y="158"/>
                    </a:lnTo>
                    <a:lnTo>
                      <a:pt x="169" y="158"/>
                    </a:lnTo>
                    <a:lnTo>
                      <a:pt x="174" y="155"/>
                    </a:lnTo>
                    <a:lnTo>
                      <a:pt x="176" y="154"/>
                    </a:lnTo>
                    <a:lnTo>
                      <a:pt x="177" y="154"/>
                    </a:lnTo>
                    <a:lnTo>
                      <a:pt x="177" y="156"/>
                    </a:lnTo>
                    <a:lnTo>
                      <a:pt x="177" y="156"/>
                    </a:lnTo>
                    <a:lnTo>
                      <a:pt x="176" y="161"/>
                    </a:lnTo>
                    <a:lnTo>
                      <a:pt x="177" y="162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86" y="163"/>
                    </a:lnTo>
                    <a:lnTo>
                      <a:pt x="192" y="162"/>
                    </a:lnTo>
                    <a:lnTo>
                      <a:pt x="192" y="162"/>
                    </a:lnTo>
                    <a:lnTo>
                      <a:pt x="203" y="160"/>
                    </a:lnTo>
                    <a:lnTo>
                      <a:pt x="203" y="160"/>
                    </a:lnTo>
                    <a:lnTo>
                      <a:pt x="209" y="157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16" y="147"/>
                    </a:lnTo>
                    <a:lnTo>
                      <a:pt x="218" y="142"/>
                    </a:lnTo>
                    <a:lnTo>
                      <a:pt x="218" y="142"/>
                    </a:lnTo>
                    <a:lnTo>
                      <a:pt x="229" y="134"/>
                    </a:lnTo>
                    <a:lnTo>
                      <a:pt x="229" y="134"/>
                    </a:lnTo>
                    <a:lnTo>
                      <a:pt x="239" y="124"/>
                    </a:lnTo>
                    <a:lnTo>
                      <a:pt x="239" y="124"/>
                    </a:lnTo>
                    <a:lnTo>
                      <a:pt x="244" y="121"/>
                    </a:lnTo>
                    <a:lnTo>
                      <a:pt x="246" y="120"/>
                    </a:lnTo>
                    <a:lnTo>
                      <a:pt x="250" y="120"/>
                    </a:lnTo>
                    <a:lnTo>
                      <a:pt x="250" y="120"/>
                    </a:lnTo>
                    <a:lnTo>
                      <a:pt x="260" y="120"/>
                    </a:lnTo>
                    <a:lnTo>
                      <a:pt x="260" y="120"/>
                    </a:lnTo>
                    <a:lnTo>
                      <a:pt x="266" y="119"/>
                    </a:lnTo>
                    <a:lnTo>
                      <a:pt x="271" y="117"/>
                    </a:lnTo>
                    <a:lnTo>
                      <a:pt x="271" y="117"/>
                    </a:lnTo>
                    <a:lnTo>
                      <a:pt x="277" y="116"/>
                    </a:lnTo>
                    <a:lnTo>
                      <a:pt x="284" y="115"/>
                    </a:lnTo>
                    <a:lnTo>
                      <a:pt x="284" y="115"/>
                    </a:lnTo>
                    <a:lnTo>
                      <a:pt x="286" y="113"/>
                    </a:lnTo>
                    <a:lnTo>
                      <a:pt x="288" y="110"/>
                    </a:lnTo>
                    <a:lnTo>
                      <a:pt x="288" y="110"/>
                    </a:lnTo>
                    <a:lnTo>
                      <a:pt x="291" y="108"/>
                    </a:lnTo>
                    <a:lnTo>
                      <a:pt x="293" y="106"/>
                    </a:lnTo>
                    <a:lnTo>
                      <a:pt x="293" y="106"/>
                    </a:lnTo>
                    <a:lnTo>
                      <a:pt x="295" y="104"/>
                    </a:lnTo>
                    <a:lnTo>
                      <a:pt x="297" y="101"/>
                    </a:lnTo>
                    <a:lnTo>
                      <a:pt x="295" y="94"/>
                    </a:lnTo>
                    <a:lnTo>
                      <a:pt x="295" y="94"/>
                    </a:lnTo>
                    <a:lnTo>
                      <a:pt x="295" y="90"/>
                    </a:lnTo>
                    <a:lnTo>
                      <a:pt x="295" y="87"/>
                    </a:lnTo>
                    <a:lnTo>
                      <a:pt x="295" y="87"/>
                    </a:lnTo>
                    <a:lnTo>
                      <a:pt x="297" y="80"/>
                    </a:lnTo>
                    <a:lnTo>
                      <a:pt x="297" y="80"/>
                    </a:lnTo>
                    <a:lnTo>
                      <a:pt x="298" y="70"/>
                    </a:lnTo>
                    <a:lnTo>
                      <a:pt x="298" y="62"/>
                    </a:lnTo>
                    <a:lnTo>
                      <a:pt x="298" y="62"/>
                    </a:lnTo>
                    <a:lnTo>
                      <a:pt x="295" y="56"/>
                    </a:lnTo>
                    <a:lnTo>
                      <a:pt x="295" y="54"/>
                    </a:lnTo>
                    <a:lnTo>
                      <a:pt x="295" y="52"/>
                    </a:lnTo>
                    <a:lnTo>
                      <a:pt x="295" y="52"/>
                    </a:lnTo>
                    <a:lnTo>
                      <a:pt x="298" y="49"/>
                    </a:lnTo>
                    <a:lnTo>
                      <a:pt x="300" y="49"/>
                    </a:lnTo>
                    <a:lnTo>
                      <a:pt x="302" y="49"/>
                    </a:lnTo>
                    <a:lnTo>
                      <a:pt x="305" y="47"/>
                    </a:lnTo>
                    <a:lnTo>
                      <a:pt x="305" y="47"/>
                    </a:lnTo>
                    <a:lnTo>
                      <a:pt x="306" y="46"/>
                    </a:lnTo>
                    <a:lnTo>
                      <a:pt x="306" y="42"/>
                    </a:lnTo>
                    <a:lnTo>
                      <a:pt x="306" y="38"/>
                    </a:lnTo>
                    <a:lnTo>
                      <a:pt x="306" y="38"/>
                    </a:lnTo>
                    <a:lnTo>
                      <a:pt x="306" y="35"/>
                    </a:lnTo>
                    <a:lnTo>
                      <a:pt x="306" y="35"/>
                    </a:lnTo>
                    <a:lnTo>
                      <a:pt x="301" y="33"/>
                    </a:lnTo>
                    <a:lnTo>
                      <a:pt x="297" y="31"/>
                    </a:lnTo>
                    <a:lnTo>
                      <a:pt x="297" y="31"/>
                    </a:lnTo>
                    <a:lnTo>
                      <a:pt x="294" y="26"/>
                    </a:lnTo>
                    <a:lnTo>
                      <a:pt x="292" y="22"/>
                    </a:lnTo>
                    <a:lnTo>
                      <a:pt x="291" y="18"/>
                    </a:lnTo>
                    <a:lnTo>
                      <a:pt x="288" y="14"/>
                    </a:lnTo>
                    <a:lnTo>
                      <a:pt x="288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061356" y="1308770"/>
              <a:ext cx="3598101" cy="5171646"/>
              <a:chOff x="611560" y="1268760"/>
              <a:chExt cx="3701820" cy="5320726"/>
            </a:xfrm>
            <a:solidFill>
              <a:schemeClr val="bg1">
                <a:lumMod val="85000"/>
              </a:schemeClr>
            </a:solidFill>
            <a:effectLst/>
          </p:grpSpPr>
          <p:sp>
            <p:nvSpPr>
              <p:cNvPr id="29" name="Freeform 16"/>
              <p:cNvSpPr>
                <a:spLocks/>
              </p:cNvSpPr>
              <p:nvPr/>
            </p:nvSpPr>
            <p:spPr bwMode="auto">
              <a:xfrm>
                <a:off x="1245481" y="1585719"/>
                <a:ext cx="1111728" cy="1480727"/>
              </a:xfrm>
              <a:custGeom>
                <a:avLst/>
                <a:gdLst/>
                <a:ahLst/>
                <a:cxnLst>
                  <a:cxn ang="0">
                    <a:pos x="336" y="576"/>
                  </a:cxn>
                  <a:cxn ang="0">
                    <a:pos x="376" y="555"/>
                  </a:cxn>
                  <a:cxn ang="0">
                    <a:pos x="428" y="520"/>
                  </a:cxn>
                  <a:cxn ang="0">
                    <a:pos x="451" y="504"/>
                  </a:cxn>
                  <a:cxn ang="0">
                    <a:pos x="450" y="417"/>
                  </a:cxn>
                  <a:cxn ang="0">
                    <a:pos x="458" y="378"/>
                  </a:cxn>
                  <a:cxn ang="0">
                    <a:pos x="461" y="343"/>
                  </a:cxn>
                  <a:cxn ang="0">
                    <a:pos x="469" y="315"/>
                  </a:cxn>
                  <a:cxn ang="0">
                    <a:pos x="428" y="304"/>
                  </a:cxn>
                  <a:cxn ang="0">
                    <a:pos x="375" y="296"/>
                  </a:cxn>
                  <a:cxn ang="0">
                    <a:pos x="369" y="257"/>
                  </a:cxn>
                  <a:cxn ang="0">
                    <a:pos x="362" y="210"/>
                  </a:cxn>
                  <a:cxn ang="0">
                    <a:pos x="379" y="176"/>
                  </a:cxn>
                  <a:cxn ang="0">
                    <a:pos x="356" y="127"/>
                  </a:cxn>
                  <a:cxn ang="0">
                    <a:pos x="325" y="83"/>
                  </a:cxn>
                  <a:cxn ang="0">
                    <a:pos x="280" y="64"/>
                  </a:cxn>
                  <a:cxn ang="0">
                    <a:pos x="241" y="51"/>
                  </a:cxn>
                  <a:cxn ang="0">
                    <a:pos x="229" y="9"/>
                  </a:cxn>
                  <a:cxn ang="0">
                    <a:pos x="205" y="0"/>
                  </a:cxn>
                  <a:cxn ang="0">
                    <a:pos x="164" y="22"/>
                  </a:cxn>
                  <a:cxn ang="0">
                    <a:pos x="131" y="7"/>
                  </a:cxn>
                  <a:cxn ang="0">
                    <a:pos x="125" y="41"/>
                  </a:cxn>
                  <a:cxn ang="0">
                    <a:pos x="87" y="51"/>
                  </a:cxn>
                  <a:cxn ang="0">
                    <a:pos x="117" y="72"/>
                  </a:cxn>
                  <a:cxn ang="0">
                    <a:pos x="135" y="95"/>
                  </a:cxn>
                  <a:cxn ang="0">
                    <a:pos x="117" y="108"/>
                  </a:cxn>
                  <a:cxn ang="0">
                    <a:pos x="94" y="128"/>
                  </a:cxn>
                  <a:cxn ang="0">
                    <a:pos x="57" y="141"/>
                  </a:cxn>
                  <a:cxn ang="0">
                    <a:pos x="70" y="163"/>
                  </a:cxn>
                  <a:cxn ang="0">
                    <a:pos x="70" y="188"/>
                  </a:cxn>
                  <a:cxn ang="0">
                    <a:pos x="50" y="210"/>
                  </a:cxn>
                  <a:cxn ang="0">
                    <a:pos x="16" y="221"/>
                  </a:cxn>
                  <a:cxn ang="0">
                    <a:pos x="0" y="244"/>
                  </a:cxn>
                  <a:cxn ang="0">
                    <a:pos x="12" y="267"/>
                  </a:cxn>
                  <a:cxn ang="0">
                    <a:pos x="13" y="299"/>
                  </a:cxn>
                  <a:cxn ang="0">
                    <a:pos x="33" y="304"/>
                  </a:cxn>
                  <a:cxn ang="0">
                    <a:pos x="49" y="283"/>
                  </a:cxn>
                  <a:cxn ang="0">
                    <a:pos x="66" y="296"/>
                  </a:cxn>
                  <a:cxn ang="0">
                    <a:pos x="89" y="315"/>
                  </a:cxn>
                  <a:cxn ang="0">
                    <a:pos x="118" y="311"/>
                  </a:cxn>
                  <a:cxn ang="0">
                    <a:pos x="136" y="293"/>
                  </a:cxn>
                  <a:cxn ang="0">
                    <a:pos x="164" y="277"/>
                  </a:cxn>
                  <a:cxn ang="0">
                    <a:pos x="171" y="252"/>
                  </a:cxn>
                  <a:cxn ang="0">
                    <a:pos x="196" y="250"/>
                  </a:cxn>
                  <a:cxn ang="0">
                    <a:pos x="218" y="281"/>
                  </a:cxn>
                  <a:cxn ang="0">
                    <a:pos x="241" y="312"/>
                  </a:cxn>
                  <a:cxn ang="0">
                    <a:pos x="237" y="352"/>
                  </a:cxn>
                  <a:cxn ang="0">
                    <a:pos x="213" y="380"/>
                  </a:cxn>
                  <a:cxn ang="0">
                    <a:pos x="178" y="377"/>
                  </a:cxn>
                  <a:cxn ang="0">
                    <a:pos x="137" y="384"/>
                  </a:cxn>
                  <a:cxn ang="0">
                    <a:pos x="118" y="363"/>
                  </a:cxn>
                  <a:cxn ang="0">
                    <a:pos x="104" y="364"/>
                  </a:cxn>
                  <a:cxn ang="0">
                    <a:pos x="93" y="388"/>
                  </a:cxn>
                  <a:cxn ang="0">
                    <a:pos x="69" y="406"/>
                  </a:cxn>
                  <a:cxn ang="0">
                    <a:pos x="55" y="432"/>
                  </a:cxn>
                  <a:cxn ang="0">
                    <a:pos x="39" y="475"/>
                  </a:cxn>
                  <a:cxn ang="0">
                    <a:pos x="27" y="508"/>
                  </a:cxn>
                  <a:cxn ang="0">
                    <a:pos x="61" y="536"/>
                  </a:cxn>
                  <a:cxn ang="0">
                    <a:pos x="67" y="567"/>
                  </a:cxn>
                  <a:cxn ang="0">
                    <a:pos x="113" y="617"/>
                  </a:cxn>
                  <a:cxn ang="0">
                    <a:pos x="170" y="618"/>
                  </a:cxn>
                  <a:cxn ang="0">
                    <a:pos x="226" y="598"/>
                  </a:cxn>
                  <a:cxn ang="0">
                    <a:pos x="286" y="619"/>
                  </a:cxn>
                </a:cxnLst>
                <a:rect l="0" t="0" r="r" b="b"/>
                <a:pathLst>
                  <a:path w="470" h="626">
                    <a:moveTo>
                      <a:pt x="304" y="613"/>
                    </a:moveTo>
                    <a:lnTo>
                      <a:pt x="304" y="613"/>
                    </a:lnTo>
                    <a:lnTo>
                      <a:pt x="306" y="606"/>
                    </a:lnTo>
                    <a:lnTo>
                      <a:pt x="309" y="601"/>
                    </a:lnTo>
                    <a:lnTo>
                      <a:pt x="309" y="601"/>
                    </a:lnTo>
                    <a:lnTo>
                      <a:pt x="314" y="595"/>
                    </a:lnTo>
                    <a:lnTo>
                      <a:pt x="320" y="590"/>
                    </a:lnTo>
                    <a:lnTo>
                      <a:pt x="327" y="586"/>
                    </a:lnTo>
                    <a:lnTo>
                      <a:pt x="333" y="581"/>
                    </a:lnTo>
                    <a:lnTo>
                      <a:pt x="333" y="581"/>
                    </a:lnTo>
                    <a:lnTo>
                      <a:pt x="336" y="576"/>
                    </a:lnTo>
                    <a:lnTo>
                      <a:pt x="340" y="570"/>
                    </a:lnTo>
                    <a:lnTo>
                      <a:pt x="340" y="570"/>
                    </a:lnTo>
                    <a:lnTo>
                      <a:pt x="345" y="568"/>
                    </a:lnTo>
                    <a:lnTo>
                      <a:pt x="349" y="565"/>
                    </a:lnTo>
                    <a:lnTo>
                      <a:pt x="359" y="562"/>
                    </a:lnTo>
                    <a:lnTo>
                      <a:pt x="359" y="562"/>
                    </a:lnTo>
                    <a:lnTo>
                      <a:pt x="367" y="556"/>
                    </a:lnTo>
                    <a:lnTo>
                      <a:pt x="367" y="556"/>
                    </a:lnTo>
                    <a:lnTo>
                      <a:pt x="372" y="555"/>
                    </a:lnTo>
                    <a:lnTo>
                      <a:pt x="376" y="555"/>
                    </a:lnTo>
                    <a:lnTo>
                      <a:pt x="376" y="555"/>
                    </a:lnTo>
                    <a:lnTo>
                      <a:pt x="381" y="552"/>
                    </a:lnTo>
                    <a:lnTo>
                      <a:pt x="386" y="550"/>
                    </a:lnTo>
                    <a:lnTo>
                      <a:pt x="393" y="545"/>
                    </a:lnTo>
                    <a:lnTo>
                      <a:pt x="393" y="545"/>
                    </a:lnTo>
                    <a:lnTo>
                      <a:pt x="397" y="543"/>
                    </a:lnTo>
                    <a:lnTo>
                      <a:pt x="402" y="542"/>
                    </a:lnTo>
                    <a:lnTo>
                      <a:pt x="407" y="540"/>
                    </a:lnTo>
                    <a:lnTo>
                      <a:pt x="411" y="537"/>
                    </a:lnTo>
                    <a:lnTo>
                      <a:pt x="411" y="537"/>
                    </a:lnTo>
                    <a:lnTo>
                      <a:pt x="420" y="529"/>
                    </a:lnTo>
                    <a:lnTo>
                      <a:pt x="428" y="520"/>
                    </a:lnTo>
                    <a:lnTo>
                      <a:pt x="428" y="520"/>
                    </a:lnTo>
                    <a:lnTo>
                      <a:pt x="431" y="516"/>
                    </a:lnTo>
                    <a:lnTo>
                      <a:pt x="434" y="513"/>
                    </a:lnTo>
                    <a:lnTo>
                      <a:pt x="434" y="513"/>
                    </a:lnTo>
                    <a:lnTo>
                      <a:pt x="436" y="508"/>
                    </a:lnTo>
                    <a:lnTo>
                      <a:pt x="437" y="506"/>
                    </a:lnTo>
                    <a:lnTo>
                      <a:pt x="440" y="506"/>
                    </a:lnTo>
                    <a:lnTo>
                      <a:pt x="440" y="506"/>
                    </a:lnTo>
                    <a:lnTo>
                      <a:pt x="447" y="504"/>
                    </a:lnTo>
                    <a:lnTo>
                      <a:pt x="451" y="504"/>
                    </a:lnTo>
                    <a:lnTo>
                      <a:pt x="451" y="504"/>
                    </a:lnTo>
                    <a:lnTo>
                      <a:pt x="452" y="494"/>
                    </a:lnTo>
                    <a:lnTo>
                      <a:pt x="452" y="494"/>
                    </a:lnTo>
                    <a:lnTo>
                      <a:pt x="450" y="482"/>
                    </a:lnTo>
                    <a:lnTo>
                      <a:pt x="448" y="475"/>
                    </a:lnTo>
                    <a:lnTo>
                      <a:pt x="448" y="469"/>
                    </a:lnTo>
                    <a:lnTo>
                      <a:pt x="448" y="469"/>
                    </a:lnTo>
                    <a:lnTo>
                      <a:pt x="448" y="446"/>
                    </a:lnTo>
                    <a:lnTo>
                      <a:pt x="449" y="421"/>
                    </a:lnTo>
                    <a:lnTo>
                      <a:pt x="449" y="421"/>
                    </a:lnTo>
                    <a:lnTo>
                      <a:pt x="449" y="419"/>
                    </a:lnTo>
                    <a:lnTo>
                      <a:pt x="450" y="417"/>
                    </a:lnTo>
                    <a:lnTo>
                      <a:pt x="455" y="412"/>
                    </a:lnTo>
                    <a:lnTo>
                      <a:pt x="455" y="412"/>
                    </a:lnTo>
                    <a:lnTo>
                      <a:pt x="463" y="402"/>
                    </a:lnTo>
                    <a:lnTo>
                      <a:pt x="463" y="402"/>
                    </a:lnTo>
                    <a:lnTo>
                      <a:pt x="466" y="400"/>
                    </a:lnTo>
                    <a:lnTo>
                      <a:pt x="466" y="395"/>
                    </a:lnTo>
                    <a:lnTo>
                      <a:pt x="466" y="395"/>
                    </a:lnTo>
                    <a:lnTo>
                      <a:pt x="466" y="390"/>
                    </a:lnTo>
                    <a:lnTo>
                      <a:pt x="465" y="385"/>
                    </a:lnTo>
                    <a:lnTo>
                      <a:pt x="462" y="381"/>
                    </a:lnTo>
                    <a:lnTo>
                      <a:pt x="458" y="378"/>
                    </a:lnTo>
                    <a:lnTo>
                      <a:pt x="458" y="378"/>
                    </a:lnTo>
                    <a:lnTo>
                      <a:pt x="449" y="371"/>
                    </a:lnTo>
                    <a:lnTo>
                      <a:pt x="445" y="366"/>
                    </a:lnTo>
                    <a:lnTo>
                      <a:pt x="444" y="364"/>
                    </a:lnTo>
                    <a:lnTo>
                      <a:pt x="444" y="361"/>
                    </a:lnTo>
                    <a:lnTo>
                      <a:pt x="444" y="361"/>
                    </a:lnTo>
                    <a:lnTo>
                      <a:pt x="447" y="357"/>
                    </a:lnTo>
                    <a:lnTo>
                      <a:pt x="450" y="352"/>
                    </a:lnTo>
                    <a:lnTo>
                      <a:pt x="450" y="352"/>
                    </a:lnTo>
                    <a:lnTo>
                      <a:pt x="455" y="347"/>
                    </a:lnTo>
                    <a:lnTo>
                      <a:pt x="461" y="343"/>
                    </a:lnTo>
                    <a:lnTo>
                      <a:pt x="461" y="343"/>
                    </a:lnTo>
                    <a:lnTo>
                      <a:pt x="465" y="339"/>
                    </a:lnTo>
                    <a:lnTo>
                      <a:pt x="468" y="338"/>
                    </a:lnTo>
                    <a:lnTo>
                      <a:pt x="470" y="336"/>
                    </a:lnTo>
                    <a:lnTo>
                      <a:pt x="470" y="336"/>
                    </a:lnTo>
                    <a:lnTo>
                      <a:pt x="470" y="331"/>
                    </a:lnTo>
                    <a:lnTo>
                      <a:pt x="470" y="327"/>
                    </a:lnTo>
                    <a:lnTo>
                      <a:pt x="470" y="327"/>
                    </a:lnTo>
                    <a:lnTo>
                      <a:pt x="470" y="320"/>
                    </a:lnTo>
                    <a:lnTo>
                      <a:pt x="470" y="317"/>
                    </a:lnTo>
                    <a:lnTo>
                      <a:pt x="469" y="315"/>
                    </a:lnTo>
                    <a:lnTo>
                      <a:pt x="469" y="315"/>
                    </a:lnTo>
                    <a:lnTo>
                      <a:pt x="465" y="312"/>
                    </a:lnTo>
                    <a:lnTo>
                      <a:pt x="463" y="311"/>
                    </a:lnTo>
                    <a:lnTo>
                      <a:pt x="459" y="311"/>
                    </a:lnTo>
                    <a:lnTo>
                      <a:pt x="456" y="310"/>
                    </a:lnTo>
                    <a:lnTo>
                      <a:pt x="456" y="310"/>
                    </a:lnTo>
                    <a:lnTo>
                      <a:pt x="450" y="306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37" y="303"/>
                    </a:lnTo>
                    <a:lnTo>
                      <a:pt x="428" y="304"/>
                    </a:lnTo>
                    <a:lnTo>
                      <a:pt x="420" y="305"/>
                    </a:lnTo>
                    <a:lnTo>
                      <a:pt x="411" y="305"/>
                    </a:lnTo>
                    <a:lnTo>
                      <a:pt x="411" y="305"/>
                    </a:lnTo>
                    <a:lnTo>
                      <a:pt x="407" y="304"/>
                    </a:lnTo>
                    <a:lnTo>
                      <a:pt x="402" y="303"/>
                    </a:lnTo>
                    <a:lnTo>
                      <a:pt x="398" y="302"/>
                    </a:lnTo>
                    <a:lnTo>
                      <a:pt x="394" y="300"/>
                    </a:lnTo>
                    <a:lnTo>
                      <a:pt x="394" y="300"/>
                    </a:lnTo>
                    <a:lnTo>
                      <a:pt x="384" y="299"/>
                    </a:lnTo>
                    <a:lnTo>
                      <a:pt x="380" y="298"/>
                    </a:lnTo>
                    <a:lnTo>
                      <a:pt x="375" y="296"/>
                    </a:lnTo>
                    <a:lnTo>
                      <a:pt x="375" y="296"/>
                    </a:lnTo>
                    <a:lnTo>
                      <a:pt x="374" y="295"/>
                    </a:lnTo>
                    <a:lnTo>
                      <a:pt x="373" y="292"/>
                    </a:lnTo>
                    <a:lnTo>
                      <a:pt x="372" y="288"/>
                    </a:lnTo>
                    <a:lnTo>
                      <a:pt x="372" y="277"/>
                    </a:lnTo>
                    <a:lnTo>
                      <a:pt x="372" y="277"/>
                    </a:lnTo>
                    <a:lnTo>
                      <a:pt x="373" y="269"/>
                    </a:lnTo>
                    <a:lnTo>
                      <a:pt x="373" y="264"/>
                    </a:lnTo>
                    <a:lnTo>
                      <a:pt x="372" y="261"/>
                    </a:lnTo>
                    <a:lnTo>
                      <a:pt x="372" y="261"/>
                    </a:lnTo>
                    <a:lnTo>
                      <a:pt x="369" y="257"/>
                    </a:lnTo>
                    <a:lnTo>
                      <a:pt x="366" y="254"/>
                    </a:lnTo>
                    <a:lnTo>
                      <a:pt x="362" y="251"/>
                    </a:lnTo>
                    <a:lnTo>
                      <a:pt x="360" y="248"/>
                    </a:lnTo>
                    <a:lnTo>
                      <a:pt x="360" y="248"/>
                    </a:lnTo>
                    <a:lnTo>
                      <a:pt x="359" y="243"/>
                    </a:lnTo>
                    <a:lnTo>
                      <a:pt x="357" y="237"/>
                    </a:lnTo>
                    <a:lnTo>
                      <a:pt x="357" y="228"/>
                    </a:lnTo>
                    <a:lnTo>
                      <a:pt x="357" y="228"/>
                    </a:lnTo>
                    <a:lnTo>
                      <a:pt x="357" y="222"/>
                    </a:lnTo>
                    <a:lnTo>
                      <a:pt x="359" y="218"/>
                    </a:lnTo>
                    <a:lnTo>
                      <a:pt x="362" y="210"/>
                    </a:lnTo>
                    <a:lnTo>
                      <a:pt x="362" y="210"/>
                    </a:lnTo>
                    <a:lnTo>
                      <a:pt x="365" y="201"/>
                    </a:lnTo>
                    <a:lnTo>
                      <a:pt x="367" y="196"/>
                    </a:lnTo>
                    <a:lnTo>
                      <a:pt x="370" y="193"/>
                    </a:lnTo>
                    <a:lnTo>
                      <a:pt x="370" y="193"/>
                    </a:lnTo>
                    <a:lnTo>
                      <a:pt x="375" y="189"/>
                    </a:lnTo>
                    <a:lnTo>
                      <a:pt x="376" y="187"/>
                    </a:lnTo>
                    <a:lnTo>
                      <a:pt x="377" y="184"/>
                    </a:lnTo>
                    <a:lnTo>
                      <a:pt x="377" y="184"/>
                    </a:lnTo>
                    <a:lnTo>
                      <a:pt x="379" y="176"/>
                    </a:lnTo>
                    <a:lnTo>
                      <a:pt x="379" y="176"/>
                    </a:lnTo>
                    <a:lnTo>
                      <a:pt x="380" y="168"/>
                    </a:lnTo>
                    <a:lnTo>
                      <a:pt x="381" y="159"/>
                    </a:lnTo>
                    <a:lnTo>
                      <a:pt x="381" y="159"/>
                    </a:lnTo>
                    <a:lnTo>
                      <a:pt x="380" y="155"/>
                    </a:lnTo>
                    <a:lnTo>
                      <a:pt x="377" y="152"/>
                    </a:lnTo>
                    <a:lnTo>
                      <a:pt x="370" y="143"/>
                    </a:lnTo>
                    <a:lnTo>
                      <a:pt x="370" y="143"/>
                    </a:lnTo>
                    <a:lnTo>
                      <a:pt x="367" y="140"/>
                    </a:lnTo>
                    <a:lnTo>
                      <a:pt x="362" y="135"/>
                    </a:lnTo>
                    <a:lnTo>
                      <a:pt x="362" y="135"/>
                    </a:lnTo>
                    <a:lnTo>
                      <a:pt x="356" y="127"/>
                    </a:lnTo>
                    <a:lnTo>
                      <a:pt x="356" y="127"/>
                    </a:lnTo>
                    <a:lnTo>
                      <a:pt x="353" y="121"/>
                    </a:lnTo>
                    <a:lnTo>
                      <a:pt x="349" y="114"/>
                    </a:lnTo>
                    <a:lnTo>
                      <a:pt x="346" y="108"/>
                    </a:lnTo>
                    <a:lnTo>
                      <a:pt x="341" y="104"/>
                    </a:lnTo>
                    <a:lnTo>
                      <a:pt x="341" y="104"/>
                    </a:lnTo>
                    <a:lnTo>
                      <a:pt x="338" y="98"/>
                    </a:lnTo>
                    <a:lnTo>
                      <a:pt x="333" y="93"/>
                    </a:lnTo>
                    <a:lnTo>
                      <a:pt x="329" y="87"/>
                    </a:lnTo>
                    <a:lnTo>
                      <a:pt x="325" y="83"/>
                    </a:lnTo>
                    <a:lnTo>
                      <a:pt x="325" y="83"/>
                    </a:lnTo>
                    <a:lnTo>
                      <a:pt x="320" y="80"/>
                    </a:lnTo>
                    <a:lnTo>
                      <a:pt x="316" y="77"/>
                    </a:lnTo>
                    <a:lnTo>
                      <a:pt x="313" y="75"/>
                    </a:lnTo>
                    <a:lnTo>
                      <a:pt x="307" y="75"/>
                    </a:lnTo>
                    <a:lnTo>
                      <a:pt x="307" y="75"/>
                    </a:lnTo>
                    <a:lnTo>
                      <a:pt x="298" y="75"/>
                    </a:lnTo>
                    <a:lnTo>
                      <a:pt x="293" y="74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84" y="68"/>
                    </a:lnTo>
                    <a:lnTo>
                      <a:pt x="280" y="64"/>
                    </a:lnTo>
                    <a:lnTo>
                      <a:pt x="277" y="59"/>
                    </a:lnTo>
                    <a:lnTo>
                      <a:pt x="272" y="56"/>
                    </a:lnTo>
                    <a:lnTo>
                      <a:pt x="272" y="56"/>
                    </a:lnTo>
                    <a:lnTo>
                      <a:pt x="268" y="54"/>
                    </a:lnTo>
                    <a:lnTo>
                      <a:pt x="263" y="53"/>
                    </a:lnTo>
                    <a:lnTo>
                      <a:pt x="253" y="53"/>
                    </a:lnTo>
                    <a:lnTo>
                      <a:pt x="253" y="53"/>
                    </a:lnTo>
                    <a:lnTo>
                      <a:pt x="248" y="53"/>
                    </a:lnTo>
                    <a:lnTo>
                      <a:pt x="244" y="52"/>
                    </a:lnTo>
                    <a:lnTo>
                      <a:pt x="244" y="52"/>
                    </a:lnTo>
                    <a:lnTo>
                      <a:pt x="241" y="51"/>
                    </a:lnTo>
                    <a:lnTo>
                      <a:pt x="241" y="50"/>
                    </a:lnTo>
                    <a:lnTo>
                      <a:pt x="240" y="45"/>
                    </a:lnTo>
                    <a:lnTo>
                      <a:pt x="240" y="45"/>
                    </a:lnTo>
                    <a:lnTo>
                      <a:pt x="239" y="40"/>
                    </a:lnTo>
                    <a:lnTo>
                      <a:pt x="239" y="34"/>
                    </a:lnTo>
                    <a:lnTo>
                      <a:pt x="239" y="34"/>
                    </a:lnTo>
                    <a:lnTo>
                      <a:pt x="238" y="25"/>
                    </a:lnTo>
                    <a:lnTo>
                      <a:pt x="238" y="25"/>
                    </a:lnTo>
                    <a:lnTo>
                      <a:pt x="237" y="20"/>
                    </a:lnTo>
                    <a:lnTo>
                      <a:pt x="234" y="16"/>
                    </a:lnTo>
                    <a:lnTo>
                      <a:pt x="229" y="9"/>
                    </a:lnTo>
                    <a:lnTo>
                      <a:pt x="229" y="9"/>
                    </a:lnTo>
                    <a:lnTo>
                      <a:pt x="225" y="5"/>
                    </a:lnTo>
                    <a:lnTo>
                      <a:pt x="222" y="2"/>
                    </a:lnTo>
                    <a:lnTo>
                      <a:pt x="222" y="2"/>
                    </a:lnTo>
                    <a:lnTo>
                      <a:pt x="220" y="2"/>
                    </a:lnTo>
                    <a:lnTo>
                      <a:pt x="220" y="2"/>
                    </a:lnTo>
                    <a:lnTo>
                      <a:pt x="217" y="2"/>
                    </a:lnTo>
                    <a:lnTo>
                      <a:pt x="213" y="2"/>
                    </a:lnTo>
                    <a:lnTo>
                      <a:pt x="209" y="0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197" y="0"/>
                    </a:lnTo>
                    <a:lnTo>
                      <a:pt x="189" y="0"/>
                    </a:lnTo>
                    <a:lnTo>
                      <a:pt x="189" y="0"/>
                    </a:lnTo>
                    <a:lnTo>
                      <a:pt x="184" y="0"/>
                    </a:lnTo>
                    <a:lnTo>
                      <a:pt x="179" y="3"/>
                    </a:lnTo>
                    <a:lnTo>
                      <a:pt x="177" y="5"/>
                    </a:lnTo>
                    <a:lnTo>
                      <a:pt x="175" y="9"/>
                    </a:lnTo>
                    <a:lnTo>
                      <a:pt x="170" y="16"/>
                    </a:lnTo>
                    <a:lnTo>
                      <a:pt x="168" y="19"/>
                    </a:lnTo>
                    <a:lnTo>
                      <a:pt x="164" y="22"/>
                    </a:lnTo>
                    <a:lnTo>
                      <a:pt x="164" y="22"/>
                    </a:lnTo>
                    <a:lnTo>
                      <a:pt x="161" y="24"/>
                    </a:lnTo>
                    <a:lnTo>
                      <a:pt x="156" y="25"/>
                    </a:lnTo>
                    <a:lnTo>
                      <a:pt x="151" y="25"/>
                    </a:lnTo>
                    <a:lnTo>
                      <a:pt x="148" y="23"/>
                    </a:lnTo>
                    <a:lnTo>
                      <a:pt x="148" y="23"/>
                    </a:lnTo>
                    <a:lnTo>
                      <a:pt x="144" y="20"/>
                    </a:lnTo>
                    <a:lnTo>
                      <a:pt x="141" y="17"/>
                    </a:lnTo>
                    <a:lnTo>
                      <a:pt x="136" y="10"/>
                    </a:lnTo>
                    <a:lnTo>
                      <a:pt x="136" y="10"/>
                    </a:lnTo>
                    <a:lnTo>
                      <a:pt x="132" y="7"/>
                    </a:lnTo>
                    <a:lnTo>
                      <a:pt x="131" y="7"/>
                    </a:lnTo>
                    <a:lnTo>
                      <a:pt x="129" y="7"/>
                    </a:lnTo>
                    <a:lnTo>
                      <a:pt x="128" y="9"/>
                    </a:lnTo>
                    <a:lnTo>
                      <a:pt x="125" y="13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3" y="25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3"/>
                    </a:lnTo>
                    <a:lnTo>
                      <a:pt x="125" y="38"/>
                    </a:lnTo>
                    <a:lnTo>
                      <a:pt x="125" y="41"/>
                    </a:lnTo>
                    <a:lnTo>
                      <a:pt x="125" y="45"/>
                    </a:lnTo>
                    <a:lnTo>
                      <a:pt x="125" y="45"/>
                    </a:lnTo>
                    <a:lnTo>
                      <a:pt x="123" y="46"/>
                    </a:lnTo>
                    <a:lnTo>
                      <a:pt x="121" y="46"/>
                    </a:lnTo>
                    <a:lnTo>
                      <a:pt x="114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94" y="47"/>
                    </a:lnTo>
                    <a:lnTo>
                      <a:pt x="89" y="49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6" y="54"/>
                    </a:lnTo>
                    <a:lnTo>
                      <a:pt x="86" y="58"/>
                    </a:lnTo>
                    <a:lnTo>
                      <a:pt x="87" y="61"/>
                    </a:lnTo>
                    <a:lnTo>
                      <a:pt x="88" y="65"/>
                    </a:lnTo>
                    <a:lnTo>
                      <a:pt x="94" y="70"/>
                    </a:lnTo>
                    <a:lnTo>
                      <a:pt x="9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111" y="72"/>
                    </a:lnTo>
                    <a:lnTo>
                      <a:pt x="111" y="72"/>
                    </a:lnTo>
                    <a:lnTo>
                      <a:pt x="117" y="72"/>
                    </a:lnTo>
                    <a:lnTo>
                      <a:pt x="120" y="73"/>
                    </a:lnTo>
                    <a:lnTo>
                      <a:pt x="122" y="75"/>
                    </a:lnTo>
                    <a:lnTo>
                      <a:pt x="122" y="75"/>
                    </a:lnTo>
                    <a:lnTo>
                      <a:pt x="123" y="79"/>
                    </a:lnTo>
                    <a:lnTo>
                      <a:pt x="124" y="83"/>
                    </a:lnTo>
                    <a:lnTo>
                      <a:pt x="125" y="86"/>
                    </a:lnTo>
                    <a:lnTo>
                      <a:pt x="128" y="88"/>
                    </a:lnTo>
                    <a:lnTo>
                      <a:pt x="128" y="88"/>
                    </a:lnTo>
                    <a:lnTo>
                      <a:pt x="134" y="93"/>
                    </a:lnTo>
                    <a:lnTo>
                      <a:pt x="135" y="94"/>
                    </a:lnTo>
                    <a:lnTo>
                      <a:pt x="135" y="95"/>
                    </a:lnTo>
                    <a:lnTo>
                      <a:pt x="135" y="97"/>
                    </a:lnTo>
                    <a:lnTo>
                      <a:pt x="132" y="99"/>
                    </a:lnTo>
                    <a:lnTo>
                      <a:pt x="132" y="99"/>
                    </a:lnTo>
                    <a:lnTo>
                      <a:pt x="129" y="100"/>
                    </a:lnTo>
                    <a:lnTo>
                      <a:pt x="124" y="100"/>
                    </a:lnTo>
                    <a:lnTo>
                      <a:pt x="120" y="100"/>
                    </a:lnTo>
                    <a:lnTo>
                      <a:pt x="118" y="101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17" y="105"/>
                    </a:lnTo>
                    <a:lnTo>
                      <a:pt x="117" y="108"/>
                    </a:lnTo>
                    <a:lnTo>
                      <a:pt x="117" y="113"/>
                    </a:lnTo>
                    <a:lnTo>
                      <a:pt x="117" y="113"/>
                    </a:lnTo>
                    <a:lnTo>
                      <a:pt x="117" y="118"/>
                    </a:lnTo>
                    <a:lnTo>
                      <a:pt x="115" y="121"/>
                    </a:lnTo>
                    <a:lnTo>
                      <a:pt x="113" y="124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2" y="125"/>
                    </a:lnTo>
                    <a:lnTo>
                      <a:pt x="102" y="125"/>
                    </a:lnTo>
                    <a:lnTo>
                      <a:pt x="97" y="126"/>
                    </a:lnTo>
                    <a:lnTo>
                      <a:pt x="94" y="128"/>
                    </a:lnTo>
                    <a:lnTo>
                      <a:pt x="90" y="131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79" y="131"/>
                    </a:lnTo>
                    <a:lnTo>
                      <a:pt x="70" y="131"/>
                    </a:lnTo>
                    <a:lnTo>
                      <a:pt x="70" y="131"/>
                    </a:lnTo>
                    <a:lnTo>
                      <a:pt x="63" y="133"/>
                    </a:lnTo>
                    <a:lnTo>
                      <a:pt x="60" y="135"/>
                    </a:lnTo>
                    <a:lnTo>
                      <a:pt x="59" y="138"/>
                    </a:lnTo>
                    <a:lnTo>
                      <a:pt x="59" y="138"/>
                    </a:lnTo>
                    <a:lnTo>
                      <a:pt x="57" y="141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57" y="148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4"/>
                    </a:lnTo>
                    <a:lnTo>
                      <a:pt x="59" y="155"/>
                    </a:lnTo>
                    <a:lnTo>
                      <a:pt x="62" y="156"/>
                    </a:lnTo>
                    <a:lnTo>
                      <a:pt x="62" y="156"/>
                    </a:lnTo>
                    <a:lnTo>
                      <a:pt x="67" y="159"/>
                    </a:lnTo>
                    <a:lnTo>
                      <a:pt x="70" y="163"/>
                    </a:lnTo>
                    <a:lnTo>
                      <a:pt x="70" y="163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7" y="172"/>
                    </a:lnTo>
                    <a:lnTo>
                      <a:pt x="77" y="174"/>
                    </a:lnTo>
                    <a:lnTo>
                      <a:pt x="75" y="177"/>
                    </a:lnTo>
                    <a:lnTo>
                      <a:pt x="75" y="177"/>
                    </a:lnTo>
                    <a:lnTo>
                      <a:pt x="73" y="181"/>
                    </a:lnTo>
                    <a:lnTo>
                      <a:pt x="72" y="184"/>
                    </a:lnTo>
                    <a:lnTo>
                      <a:pt x="72" y="184"/>
                    </a:lnTo>
                    <a:lnTo>
                      <a:pt x="70" y="188"/>
                    </a:lnTo>
                    <a:lnTo>
                      <a:pt x="67" y="188"/>
                    </a:lnTo>
                    <a:lnTo>
                      <a:pt x="67" y="188"/>
                    </a:lnTo>
                    <a:lnTo>
                      <a:pt x="60" y="188"/>
                    </a:lnTo>
                    <a:lnTo>
                      <a:pt x="57" y="189"/>
                    </a:lnTo>
                    <a:lnTo>
                      <a:pt x="54" y="191"/>
                    </a:lnTo>
                    <a:lnTo>
                      <a:pt x="54" y="191"/>
                    </a:lnTo>
                    <a:lnTo>
                      <a:pt x="53" y="194"/>
                    </a:lnTo>
                    <a:lnTo>
                      <a:pt x="52" y="197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0" y="210"/>
                    </a:lnTo>
                    <a:lnTo>
                      <a:pt x="49" y="214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5" y="217"/>
                    </a:lnTo>
                    <a:lnTo>
                      <a:pt x="42" y="218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25" y="221"/>
                    </a:lnTo>
                    <a:lnTo>
                      <a:pt x="25" y="221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4" y="231"/>
                    </a:lnTo>
                    <a:lnTo>
                      <a:pt x="13" y="233"/>
                    </a:lnTo>
                    <a:lnTo>
                      <a:pt x="12" y="235"/>
                    </a:lnTo>
                    <a:lnTo>
                      <a:pt x="12" y="235"/>
                    </a:lnTo>
                    <a:lnTo>
                      <a:pt x="7" y="237"/>
                    </a:lnTo>
                    <a:lnTo>
                      <a:pt x="2" y="241"/>
                    </a:lnTo>
                    <a:lnTo>
                      <a:pt x="2" y="241"/>
                    </a:lnTo>
                    <a:lnTo>
                      <a:pt x="1" y="243"/>
                    </a:lnTo>
                    <a:lnTo>
                      <a:pt x="0" y="244"/>
                    </a:lnTo>
                    <a:lnTo>
                      <a:pt x="1" y="249"/>
                    </a:lnTo>
                    <a:lnTo>
                      <a:pt x="1" y="249"/>
                    </a:lnTo>
                    <a:lnTo>
                      <a:pt x="1" y="255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1" y="262"/>
                    </a:lnTo>
                    <a:lnTo>
                      <a:pt x="2" y="263"/>
                    </a:lnTo>
                    <a:lnTo>
                      <a:pt x="6" y="265"/>
                    </a:lnTo>
                    <a:lnTo>
                      <a:pt x="6" y="265"/>
                    </a:lnTo>
                    <a:lnTo>
                      <a:pt x="11" y="265"/>
                    </a:lnTo>
                    <a:lnTo>
                      <a:pt x="12" y="267"/>
                    </a:lnTo>
                    <a:lnTo>
                      <a:pt x="14" y="269"/>
                    </a:lnTo>
                    <a:lnTo>
                      <a:pt x="14" y="269"/>
                    </a:lnTo>
                    <a:lnTo>
                      <a:pt x="14" y="275"/>
                    </a:lnTo>
                    <a:lnTo>
                      <a:pt x="14" y="279"/>
                    </a:lnTo>
                    <a:lnTo>
                      <a:pt x="14" y="279"/>
                    </a:lnTo>
                    <a:lnTo>
                      <a:pt x="15" y="284"/>
                    </a:lnTo>
                    <a:lnTo>
                      <a:pt x="15" y="290"/>
                    </a:lnTo>
                    <a:lnTo>
                      <a:pt x="15" y="290"/>
                    </a:lnTo>
                    <a:lnTo>
                      <a:pt x="14" y="295"/>
                    </a:lnTo>
                    <a:lnTo>
                      <a:pt x="13" y="299"/>
                    </a:lnTo>
                    <a:lnTo>
                      <a:pt x="13" y="299"/>
                    </a:lnTo>
                    <a:lnTo>
                      <a:pt x="13" y="304"/>
                    </a:lnTo>
                    <a:lnTo>
                      <a:pt x="15" y="310"/>
                    </a:lnTo>
                    <a:lnTo>
                      <a:pt x="16" y="311"/>
                    </a:lnTo>
                    <a:lnTo>
                      <a:pt x="19" y="312"/>
                    </a:lnTo>
                    <a:lnTo>
                      <a:pt x="20" y="313"/>
                    </a:lnTo>
                    <a:lnTo>
                      <a:pt x="23" y="312"/>
                    </a:lnTo>
                    <a:lnTo>
                      <a:pt x="23" y="312"/>
                    </a:lnTo>
                    <a:lnTo>
                      <a:pt x="27" y="309"/>
                    </a:lnTo>
                    <a:lnTo>
                      <a:pt x="31" y="304"/>
                    </a:lnTo>
                    <a:lnTo>
                      <a:pt x="31" y="304"/>
                    </a:lnTo>
                    <a:lnTo>
                      <a:pt x="33" y="304"/>
                    </a:lnTo>
                    <a:lnTo>
                      <a:pt x="35" y="304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3" y="302"/>
                    </a:lnTo>
                    <a:lnTo>
                      <a:pt x="45" y="299"/>
                    </a:lnTo>
                    <a:lnTo>
                      <a:pt x="46" y="297"/>
                    </a:lnTo>
                    <a:lnTo>
                      <a:pt x="46" y="293"/>
                    </a:lnTo>
                    <a:lnTo>
                      <a:pt x="46" y="293"/>
                    </a:lnTo>
                    <a:lnTo>
                      <a:pt x="46" y="288"/>
                    </a:lnTo>
                    <a:lnTo>
                      <a:pt x="47" y="285"/>
                    </a:lnTo>
                    <a:lnTo>
                      <a:pt x="49" y="283"/>
                    </a:lnTo>
                    <a:lnTo>
                      <a:pt x="49" y="283"/>
                    </a:lnTo>
                    <a:lnTo>
                      <a:pt x="52" y="284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9" y="285"/>
                    </a:lnTo>
                    <a:lnTo>
                      <a:pt x="59" y="285"/>
                    </a:lnTo>
                    <a:lnTo>
                      <a:pt x="61" y="286"/>
                    </a:lnTo>
                    <a:lnTo>
                      <a:pt x="62" y="289"/>
                    </a:lnTo>
                    <a:lnTo>
                      <a:pt x="65" y="293"/>
                    </a:lnTo>
                    <a:lnTo>
                      <a:pt x="65" y="293"/>
                    </a:lnTo>
                    <a:lnTo>
                      <a:pt x="66" y="296"/>
                    </a:lnTo>
                    <a:lnTo>
                      <a:pt x="68" y="296"/>
                    </a:lnTo>
                    <a:lnTo>
                      <a:pt x="73" y="297"/>
                    </a:lnTo>
                    <a:lnTo>
                      <a:pt x="73" y="297"/>
                    </a:lnTo>
                    <a:lnTo>
                      <a:pt x="79" y="298"/>
                    </a:lnTo>
                    <a:lnTo>
                      <a:pt x="81" y="299"/>
                    </a:lnTo>
                    <a:lnTo>
                      <a:pt x="83" y="300"/>
                    </a:lnTo>
                    <a:lnTo>
                      <a:pt x="83" y="300"/>
                    </a:lnTo>
                    <a:lnTo>
                      <a:pt x="87" y="306"/>
                    </a:lnTo>
                    <a:lnTo>
                      <a:pt x="88" y="312"/>
                    </a:lnTo>
                    <a:lnTo>
                      <a:pt x="88" y="312"/>
                    </a:lnTo>
                    <a:lnTo>
                      <a:pt x="89" y="315"/>
                    </a:lnTo>
                    <a:lnTo>
                      <a:pt x="89" y="315"/>
                    </a:lnTo>
                    <a:lnTo>
                      <a:pt x="91" y="313"/>
                    </a:lnTo>
                    <a:lnTo>
                      <a:pt x="91" y="313"/>
                    </a:lnTo>
                    <a:lnTo>
                      <a:pt x="96" y="312"/>
                    </a:lnTo>
                    <a:lnTo>
                      <a:pt x="100" y="312"/>
                    </a:lnTo>
                    <a:lnTo>
                      <a:pt x="100" y="312"/>
                    </a:lnTo>
                    <a:lnTo>
                      <a:pt x="108" y="310"/>
                    </a:lnTo>
                    <a:lnTo>
                      <a:pt x="108" y="310"/>
                    </a:lnTo>
                    <a:lnTo>
                      <a:pt x="114" y="311"/>
                    </a:lnTo>
                    <a:lnTo>
                      <a:pt x="118" y="311"/>
                    </a:lnTo>
                    <a:lnTo>
                      <a:pt x="118" y="311"/>
                    </a:lnTo>
                    <a:lnTo>
                      <a:pt x="122" y="311"/>
                    </a:lnTo>
                    <a:lnTo>
                      <a:pt x="127" y="311"/>
                    </a:lnTo>
                    <a:lnTo>
                      <a:pt x="127" y="311"/>
                    </a:lnTo>
                    <a:lnTo>
                      <a:pt x="129" y="311"/>
                    </a:lnTo>
                    <a:lnTo>
                      <a:pt x="132" y="311"/>
                    </a:lnTo>
                    <a:lnTo>
                      <a:pt x="132" y="311"/>
                    </a:lnTo>
                    <a:lnTo>
                      <a:pt x="134" y="308"/>
                    </a:lnTo>
                    <a:lnTo>
                      <a:pt x="135" y="305"/>
                    </a:lnTo>
                    <a:lnTo>
                      <a:pt x="135" y="305"/>
                    </a:lnTo>
                    <a:lnTo>
                      <a:pt x="135" y="299"/>
                    </a:lnTo>
                    <a:lnTo>
                      <a:pt x="136" y="293"/>
                    </a:lnTo>
                    <a:lnTo>
                      <a:pt x="136" y="293"/>
                    </a:lnTo>
                    <a:lnTo>
                      <a:pt x="138" y="290"/>
                    </a:lnTo>
                    <a:lnTo>
                      <a:pt x="141" y="288"/>
                    </a:lnTo>
                    <a:lnTo>
                      <a:pt x="148" y="284"/>
                    </a:lnTo>
                    <a:lnTo>
                      <a:pt x="148" y="284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61" y="279"/>
                    </a:lnTo>
                    <a:lnTo>
                      <a:pt x="161" y="279"/>
                    </a:lnTo>
                    <a:lnTo>
                      <a:pt x="164" y="278"/>
                    </a:lnTo>
                    <a:lnTo>
                      <a:pt x="164" y="277"/>
                    </a:lnTo>
                    <a:lnTo>
                      <a:pt x="165" y="275"/>
                    </a:lnTo>
                    <a:lnTo>
                      <a:pt x="165" y="275"/>
                    </a:lnTo>
                    <a:lnTo>
                      <a:pt x="165" y="271"/>
                    </a:lnTo>
                    <a:lnTo>
                      <a:pt x="165" y="267"/>
                    </a:lnTo>
                    <a:lnTo>
                      <a:pt x="165" y="267"/>
                    </a:lnTo>
                    <a:lnTo>
                      <a:pt x="166" y="263"/>
                    </a:lnTo>
                    <a:lnTo>
                      <a:pt x="166" y="258"/>
                    </a:lnTo>
                    <a:lnTo>
                      <a:pt x="168" y="255"/>
                    </a:lnTo>
                    <a:lnTo>
                      <a:pt x="169" y="254"/>
                    </a:lnTo>
                    <a:lnTo>
                      <a:pt x="171" y="252"/>
                    </a:lnTo>
                    <a:lnTo>
                      <a:pt x="171" y="252"/>
                    </a:lnTo>
                    <a:lnTo>
                      <a:pt x="175" y="251"/>
                    </a:lnTo>
                    <a:lnTo>
                      <a:pt x="178" y="252"/>
                    </a:lnTo>
                    <a:lnTo>
                      <a:pt x="178" y="252"/>
                    </a:lnTo>
                    <a:lnTo>
                      <a:pt x="181" y="252"/>
                    </a:lnTo>
                    <a:lnTo>
                      <a:pt x="183" y="251"/>
                    </a:lnTo>
                    <a:lnTo>
                      <a:pt x="183" y="251"/>
                    </a:lnTo>
                    <a:lnTo>
                      <a:pt x="186" y="251"/>
                    </a:lnTo>
                    <a:lnTo>
                      <a:pt x="190" y="251"/>
                    </a:lnTo>
                    <a:lnTo>
                      <a:pt x="190" y="251"/>
                    </a:lnTo>
                    <a:lnTo>
                      <a:pt x="196" y="250"/>
                    </a:lnTo>
                    <a:lnTo>
                      <a:pt x="196" y="250"/>
                    </a:lnTo>
                    <a:lnTo>
                      <a:pt x="203" y="250"/>
                    </a:lnTo>
                    <a:lnTo>
                      <a:pt x="210" y="251"/>
                    </a:lnTo>
                    <a:lnTo>
                      <a:pt x="212" y="252"/>
                    </a:lnTo>
                    <a:lnTo>
                      <a:pt x="215" y="255"/>
                    </a:lnTo>
                    <a:lnTo>
                      <a:pt x="217" y="257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8" y="268"/>
                    </a:lnTo>
                    <a:lnTo>
                      <a:pt x="218" y="274"/>
                    </a:lnTo>
                    <a:lnTo>
                      <a:pt x="218" y="274"/>
                    </a:lnTo>
                    <a:lnTo>
                      <a:pt x="218" y="281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18" y="289"/>
                    </a:lnTo>
                    <a:lnTo>
                      <a:pt x="218" y="291"/>
                    </a:lnTo>
                    <a:lnTo>
                      <a:pt x="222" y="296"/>
                    </a:lnTo>
                    <a:lnTo>
                      <a:pt x="222" y="296"/>
                    </a:lnTo>
                    <a:lnTo>
                      <a:pt x="231" y="303"/>
                    </a:lnTo>
                    <a:lnTo>
                      <a:pt x="231" y="303"/>
                    </a:lnTo>
                    <a:lnTo>
                      <a:pt x="236" y="308"/>
                    </a:lnTo>
                    <a:lnTo>
                      <a:pt x="236" y="308"/>
                    </a:lnTo>
                    <a:lnTo>
                      <a:pt x="241" y="312"/>
                    </a:lnTo>
                    <a:lnTo>
                      <a:pt x="245" y="318"/>
                    </a:lnTo>
                    <a:lnTo>
                      <a:pt x="245" y="318"/>
                    </a:lnTo>
                    <a:lnTo>
                      <a:pt x="246" y="323"/>
                    </a:lnTo>
                    <a:lnTo>
                      <a:pt x="245" y="326"/>
                    </a:lnTo>
                    <a:lnTo>
                      <a:pt x="244" y="336"/>
                    </a:lnTo>
                    <a:lnTo>
                      <a:pt x="244" y="336"/>
                    </a:lnTo>
                    <a:lnTo>
                      <a:pt x="243" y="340"/>
                    </a:lnTo>
                    <a:lnTo>
                      <a:pt x="241" y="344"/>
                    </a:lnTo>
                    <a:lnTo>
                      <a:pt x="241" y="344"/>
                    </a:lnTo>
                    <a:lnTo>
                      <a:pt x="237" y="352"/>
                    </a:lnTo>
                    <a:lnTo>
                      <a:pt x="237" y="352"/>
                    </a:lnTo>
                    <a:lnTo>
                      <a:pt x="233" y="354"/>
                    </a:lnTo>
                    <a:lnTo>
                      <a:pt x="229" y="357"/>
                    </a:lnTo>
                    <a:lnTo>
                      <a:pt x="229" y="357"/>
                    </a:lnTo>
                    <a:lnTo>
                      <a:pt x="225" y="359"/>
                    </a:lnTo>
                    <a:lnTo>
                      <a:pt x="223" y="361"/>
                    </a:lnTo>
                    <a:lnTo>
                      <a:pt x="223" y="361"/>
                    </a:lnTo>
                    <a:lnTo>
                      <a:pt x="218" y="370"/>
                    </a:lnTo>
                    <a:lnTo>
                      <a:pt x="218" y="370"/>
                    </a:lnTo>
                    <a:lnTo>
                      <a:pt x="216" y="375"/>
                    </a:lnTo>
                    <a:lnTo>
                      <a:pt x="213" y="380"/>
                    </a:lnTo>
                    <a:lnTo>
                      <a:pt x="213" y="380"/>
                    </a:lnTo>
                    <a:lnTo>
                      <a:pt x="211" y="383"/>
                    </a:lnTo>
                    <a:lnTo>
                      <a:pt x="207" y="384"/>
                    </a:lnTo>
                    <a:lnTo>
                      <a:pt x="203" y="384"/>
                    </a:lnTo>
                    <a:lnTo>
                      <a:pt x="203" y="384"/>
                    </a:lnTo>
                    <a:lnTo>
                      <a:pt x="197" y="384"/>
                    </a:lnTo>
                    <a:lnTo>
                      <a:pt x="191" y="383"/>
                    </a:lnTo>
                    <a:lnTo>
                      <a:pt x="191" y="383"/>
                    </a:lnTo>
                    <a:lnTo>
                      <a:pt x="188" y="380"/>
                    </a:lnTo>
                    <a:lnTo>
                      <a:pt x="183" y="378"/>
                    </a:lnTo>
                    <a:lnTo>
                      <a:pt x="183" y="378"/>
                    </a:lnTo>
                    <a:lnTo>
                      <a:pt x="178" y="377"/>
                    </a:lnTo>
                    <a:lnTo>
                      <a:pt x="173" y="378"/>
                    </a:lnTo>
                    <a:lnTo>
                      <a:pt x="173" y="378"/>
                    </a:lnTo>
                    <a:lnTo>
                      <a:pt x="169" y="379"/>
                    </a:lnTo>
                    <a:lnTo>
                      <a:pt x="165" y="380"/>
                    </a:lnTo>
                    <a:lnTo>
                      <a:pt x="165" y="380"/>
                    </a:lnTo>
                    <a:lnTo>
                      <a:pt x="161" y="383"/>
                    </a:lnTo>
                    <a:lnTo>
                      <a:pt x="156" y="384"/>
                    </a:lnTo>
                    <a:lnTo>
                      <a:pt x="156" y="384"/>
                    </a:lnTo>
                    <a:lnTo>
                      <a:pt x="147" y="385"/>
                    </a:lnTo>
                    <a:lnTo>
                      <a:pt x="137" y="384"/>
                    </a:lnTo>
                    <a:lnTo>
                      <a:pt x="137" y="384"/>
                    </a:lnTo>
                    <a:lnTo>
                      <a:pt x="135" y="383"/>
                    </a:lnTo>
                    <a:lnTo>
                      <a:pt x="132" y="381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27" y="372"/>
                    </a:lnTo>
                    <a:lnTo>
                      <a:pt x="127" y="372"/>
                    </a:lnTo>
                    <a:lnTo>
                      <a:pt x="125" y="367"/>
                    </a:lnTo>
                    <a:lnTo>
                      <a:pt x="125" y="367"/>
                    </a:lnTo>
                    <a:lnTo>
                      <a:pt x="122" y="365"/>
                    </a:lnTo>
                    <a:lnTo>
                      <a:pt x="122" y="365"/>
                    </a:lnTo>
                    <a:lnTo>
                      <a:pt x="118" y="363"/>
                    </a:lnTo>
                    <a:lnTo>
                      <a:pt x="115" y="361"/>
                    </a:lnTo>
                    <a:lnTo>
                      <a:pt x="115" y="361"/>
                    </a:lnTo>
                    <a:lnTo>
                      <a:pt x="108" y="359"/>
                    </a:lnTo>
                    <a:lnTo>
                      <a:pt x="108" y="359"/>
                    </a:lnTo>
                    <a:lnTo>
                      <a:pt x="106" y="359"/>
                    </a:lnTo>
                    <a:lnTo>
                      <a:pt x="106" y="359"/>
                    </a:lnTo>
                    <a:lnTo>
                      <a:pt x="106" y="360"/>
                    </a:lnTo>
                    <a:lnTo>
                      <a:pt x="106" y="360"/>
                    </a:lnTo>
                    <a:lnTo>
                      <a:pt x="104" y="361"/>
                    </a:lnTo>
                    <a:lnTo>
                      <a:pt x="104" y="364"/>
                    </a:lnTo>
                    <a:lnTo>
                      <a:pt x="104" y="364"/>
                    </a:lnTo>
                    <a:lnTo>
                      <a:pt x="101" y="367"/>
                    </a:lnTo>
                    <a:lnTo>
                      <a:pt x="101" y="367"/>
                    </a:lnTo>
                    <a:lnTo>
                      <a:pt x="98" y="370"/>
                    </a:lnTo>
                    <a:lnTo>
                      <a:pt x="97" y="374"/>
                    </a:lnTo>
                    <a:lnTo>
                      <a:pt x="97" y="374"/>
                    </a:lnTo>
                    <a:lnTo>
                      <a:pt x="97" y="378"/>
                    </a:lnTo>
                    <a:lnTo>
                      <a:pt x="97" y="381"/>
                    </a:lnTo>
                    <a:lnTo>
                      <a:pt x="97" y="381"/>
                    </a:lnTo>
                    <a:lnTo>
                      <a:pt x="95" y="385"/>
                    </a:lnTo>
                    <a:lnTo>
                      <a:pt x="93" y="388"/>
                    </a:lnTo>
                    <a:lnTo>
                      <a:pt x="93" y="388"/>
                    </a:lnTo>
                    <a:lnTo>
                      <a:pt x="90" y="392"/>
                    </a:lnTo>
                    <a:lnTo>
                      <a:pt x="87" y="394"/>
                    </a:lnTo>
                    <a:lnTo>
                      <a:pt x="84" y="395"/>
                    </a:lnTo>
                    <a:lnTo>
                      <a:pt x="82" y="399"/>
                    </a:lnTo>
                    <a:lnTo>
                      <a:pt x="82" y="399"/>
                    </a:lnTo>
                    <a:lnTo>
                      <a:pt x="79" y="404"/>
                    </a:lnTo>
                    <a:lnTo>
                      <a:pt x="79" y="404"/>
                    </a:lnTo>
                    <a:lnTo>
                      <a:pt x="77" y="405"/>
                    </a:lnTo>
                    <a:lnTo>
                      <a:pt x="74" y="406"/>
                    </a:lnTo>
                    <a:lnTo>
                      <a:pt x="69" y="406"/>
                    </a:lnTo>
                    <a:lnTo>
                      <a:pt x="69" y="406"/>
                    </a:lnTo>
                    <a:lnTo>
                      <a:pt x="65" y="406"/>
                    </a:lnTo>
                    <a:lnTo>
                      <a:pt x="61" y="407"/>
                    </a:lnTo>
                    <a:lnTo>
                      <a:pt x="61" y="407"/>
                    </a:lnTo>
                    <a:lnTo>
                      <a:pt x="61" y="414"/>
                    </a:lnTo>
                    <a:lnTo>
                      <a:pt x="61" y="414"/>
                    </a:lnTo>
                    <a:lnTo>
                      <a:pt x="61" y="418"/>
                    </a:lnTo>
                    <a:lnTo>
                      <a:pt x="61" y="421"/>
                    </a:lnTo>
                    <a:lnTo>
                      <a:pt x="61" y="421"/>
                    </a:lnTo>
                    <a:lnTo>
                      <a:pt x="59" y="426"/>
                    </a:lnTo>
                    <a:lnTo>
                      <a:pt x="55" y="432"/>
                    </a:lnTo>
                    <a:lnTo>
                      <a:pt x="55" y="432"/>
                    </a:lnTo>
                    <a:lnTo>
                      <a:pt x="54" y="436"/>
                    </a:lnTo>
                    <a:lnTo>
                      <a:pt x="50" y="441"/>
                    </a:lnTo>
                    <a:lnTo>
                      <a:pt x="50" y="441"/>
                    </a:lnTo>
                    <a:lnTo>
                      <a:pt x="48" y="445"/>
                    </a:lnTo>
                    <a:lnTo>
                      <a:pt x="47" y="449"/>
                    </a:lnTo>
                    <a:lnTo>
                      <a:pt x="47" y="449"/>
                    </a:lnTo>
                    <a:lnTo>
                      <a:pt x="46" y="468"/>
                    </a:lnTo>
                    <a:lnTo>
                      <a:pt x="46" y="468"/>
                    </a:lnTo>
                    <a:lnTo>
                      <a:pt x="45" y="470"/>
                    </a:lnTo>
                    <a:lnTo>
                      <a:pt x="43" y="473"/>
                    </a:lnTo>
                    <a:lnTo>
                      <a:pt x="39" y="475"/>
                    </a:lnTo>
                    <a:lnTo>
                      <a:pt x="34" y="479"/>
                    </a:lnTo>
                    <a:lnTo>
                      <a:pt x="32" y="480"/>
                    </a:lnTo>
                    <a:lnTo>
                      <a:pt x="29" y="482"/>
                    </a:lnTo>
                    <a:lnTo>
                      <a:pt x="29" y="482"/>
                    </a:lnTo>
                    <a:lnTo>
                      <a:pt x="29" y="486"/>
                    </a:lnTo>
                    <a:lnTo>
                      <a:pt x="28" y="489"/>
                    </a:lnTo>
                    <a:lnTo>
                      <a:pt x="28" y="489"/>
                    </a:lnTo>
                    <a:lnTo>
                      <a:pt x="27" y="494"/>
                    </a:lnTo>
                    <a:lnTo>
                      <a:pt x="27" y="499"/>
                    </a:lnTo>
                    <a:lnTo>
                      <a:pt x="27" y="499"/>
                    </a:lnTo>
                    <a:lnTo>
                      <a:pt x="27" y="508"/>
                    </a:lnTo>
                    <a:lnTo>
                      <a:pt x="27" y="508"/>
                    </a:lnTo>
                    <a:lnTo>
                      <a:pt x="28" y="513"/>
                    </a:lnTo>
                    <a:lnTo>
                      <a:pt x="29" y="516"/>
                    </a:lnTo>
                    <a:lnTo>
                      <a:pt x="29" y="516"/>
                    </a:lnTo>
                    <a:lnTo>
                      <a:pt x="34" y="521"/>
                    </a:lnTo>
                    <a:lnTo>
                      <a:pt x="39" y="526"/>
                    </a:lnTo>
                    <a:lnTo>
                      <a:pt x="39" y="526"/>
                    </a:lnTo>
                    <a:lnTo>
                      <a:pt x="52" y="531"/>
                    </a:lnTo>
                    <a:lnTo>
                      <a:pt x="52" y="531"/>
                    </a:lnTo>
                    <a:lnTo>
                      <a:pt x="56" y="534"/>
                    </a:lnTo>
                    <a:lnTo>
                      <a:pt x="61" y="536"/>
                    </a:lnTo>
                    <a:lnTo>
                      <a:pt x="61" y="536"/>
                    </a:lnTo>
                    <a:lnTo>
                      <a:pt x="62" y="538"/>
                    </a:lnTo>
                    <a:lnTo>
                      <a:pt x="63" y="541"/>
                    </a:lnTo>
                    <a:lnTo>
                      <a:pt x="63" y="545"/>
                    </a:lnTo>
                    <a:lnTo>
                      <a:pt x="63" y="545"/>
                    </a:lnTo>
                    <a:lnTo>
                      <a:pt x="63" y="551"/>
                    </a:lnTo>
                    <a:lnTo>
                      <a:pt x="63" y="557"/>
                    </a:lnTo>
                    <a:lnTo>
                      <a:pt x="63" y="557"/>
                    </a:lnTo>
                    <a:lnTo>
                      <a:pt x="66" y="562"/>
                    </a:lnTo>
                    <a:lnTo>
                      <a:pt x="67" y="567"/>
                    </a:lnTo>
                    <a:lnTo>
                      <a:pt x="67" y="567"/>
                    </a:lnTo>
                    <a:lnTo>
                      <a:pt x="68" y="575"/>
                    </a:lnTo>
                    <a:lnTo>
                      <a:pt x="68" y="575"/>
                    </a:lnTo>
                    <a:lnTo>
                      <a:pt x="82" y="576"/>
                    </a:lnTo>
                    <a:lnTo>
                      <a:pt x="82" y="576"/>
                    </a:lnTo>
                    <a:lnTo>
                      <a:pt x="89" y="578"/>
                    </a:lnTo>
                    <a:lnTo>
                      <a:pt x="94" y="582"/>
                    </a:lnTo>
                    <a:lnTo>
                      <a:pt x="97" y="588"/>
                    </a:lnTo>
                    <a:lnTo>
                      <a:pt x="102" y="593"/>
                    </a:lnTo>
                    <a:lnTo>
                      <a:pt x="102" y="593"/>
                    </a:lnTo>
                    <a:lnTo>
                      <a:pt x="113" y="617"/>
                    </a:lnTo>
                    <a:lnTo>
                      <a:pt x="113" y="617"/>
                    </a:lnTo>
                    <a:lnTo>
                      <a:pt x="115" y="619"/>
                    </a:lnTo>
                    <a:lnTo>
                      <a:pt x="116" y="620"/>
                    </a:lnTo>
                    <a:lnTo>
                      <a:pt x="122" y="623"/>
                    </a:lnTo>
                    <a:lnTo>
                      <a:pt x="134" y="624"/>
                    </a:lnTo>
                    <a:lnTo>
                      <a:pt x="134" y="624"/>
                    </a:lnTo>
                    <a:lnTo>
                      <a:pt x="147" y="624"/>
                    </a:lnTo>
                    <a:lnTo>
                      <a:pt x="152" y="624"/>
                    </a:lnTo>
                    <a:lnTo>
                      <a:pt x="158" y="623"/>
                    </a:lnTo>
                    <a:lnTo>
                      <a:pt x="158" y="623"/>
                    </a:lnTo>
                    <a:lnTo>
                      <a:pt x="164" y="620"/>
                    </a:lnTo>
                    <a:lnTo>
                      <a:pt x="170" y="618"/>
                    </a:lnTo>
                    <a:lnTo>
                      <a:pt x="181" y="610"/>
                    </a:lnTo>
                    <a:lnTo>
                      <a:pt x="181" y="610"/>
                    </a:lnTo>
                    <a:lnTo>
                      <a:pt x="186" y="608"/>
                    </a:lnTo>
                    <a:lnTo>
                      <a:pt x="192" y="606"/>
                    </a:lnTo>
                    <a:lnTo>
                      <a:pt x="203" y="606"/>
                    </a:lnTo>
                    <a:lnTo>
                      <a:pt x="203" y="606"/>
                    </a:lnTo>
                    <a:lnTo>
                      <a:pt x="209" y="605"/>
                    </a:lnTo>
                    <a:lnTo>
                      <a:pt x="215" y="603"/>
                    </a:lnTo>
                    <a:lnTo>
                      <a:pt x="220" y="601"/>
                    </a:lnTo>
                    <a:lnTo>
                      <a:pt x="226" y="598"/>
                    </a:lnTo>
                    <a:lnTo>
                      <a:pt x="226" y="598"/>
                    </a:lnTo>
                    <a:lnTo>
                      <a:pt x="232" y="598"/>
                    </a:lnTo>
                    <a:lnTo>
                      <a:pt x="237" y="599"/>
                    </a:lnTo>
                    <a:lnTo>
                      <a:pt x="243" y="601"/>
                    </a:lnTo>
                    <a:lnTo>
                      <a:pt x="248" y="603"/>
                    </a:lnTo>
                    <a:lnTo>
                      <a:pt x="248" y="603"/>
                    </a:lnTo>
                    <a:lnTo>
                      <a:pt x="254" y="606"/>
                    </a:lnTo>
                    <a:lnTo>
                      <a:pt x="261" y="609"/>
                    </a:lnTo>
                    <a:lnTo>
                      <a:pt x="261" y="609"/>
                    </a:lnTo>
                    <a:lnTo>
                      <a:pt x="271" y="611"/>
                    </a:lnTo>
                    <a:lnTo>
                      <a:pt x="279" y="615"/>
                    </a:lnTo>
                    <a:lnTo>
                      <a:pt x="286" y="619"/>
                    </a:lnTo>
                    <a:lnTo>
                      <a:pt x="293" y="626"/>
                    </a:lnTo>
                    <a:lnTo>
                      <a:pt x="293" y="626"/>
                    </a:lnTo>
                    <a:lnTo>
                      <a:pt x="293" y="625"/>
                    </a:lnTo>
                    <a:lnTo>
                      <a:pt x="293" y="625"/>
                    </a:lnTo>
                    <a:lnTo>
                      <a:pt x="299" y="619"/>
                    </a:lnTo>
                    <a:lnTo>
                      <a:pt x="304" y="613"/>
                    </a:lnTo>
                    <a:lnTo>
                      <a:pt x="304" y="61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755849" y="2605197"/>
                <a:ext cx="518016" cy="241269"/>
              </a:xfrm>
              <a:custGeom>
                <a:avLst/>
                <a:gdLst/>
                <a:ahLst/>
                <a:cxnLst>
                  <a:cxn ang="0">
                    <a:pos x="200" y="5"/>
                  </a:cxn>
                  <a:cxn ang="0">
                    <a:pos x="184" y="4"/>
                  </a:cxn>
                  <a:cxn ang="0">
                    <a:pos x="174" y="3"/>
                  </a:cxn>
                  <a:cxn ang="0">
                    <a:pos x="166" y="10"/>
                  </a:cxn>
                  <a:cxn ang="0">
                    <a:pos x="165" y="15"/>
                  </a:cxn>
                  <a:cxn ang="0">
                    <a:pos x="155" y="22"/>
                  </a:cxn>
                  <a:cxn ang="0">
                    <a:pos x="144" y="16"/>
                  </a:cxn>
                  <a:cxn ang="0">
                    <a:pos x="134" y="3"/>
                  </a:cxn>
                  <a:cxn ang="0">
                    <a:pos x="124" y="3"/>
                  </a:cxn>
                  <a:cxn ang="0">
                    <a:pos x="113" y="0"/>
                  </a:cxn>
                  <a:cxn ang="0">
                    <a:pos x="105" y="5"/>
                  </a:cxn>
                  <a:cxn ang="0">
                    <a:pos x="100" y="15"/>
                  </a:cxn>
                  <a:cxn ang="0">
                    <a:pos x="97" y="24"/>
                  </a:cxn>
                  <a:cxn ang="0">
                    <a:pos x="86" y="22"/>
                  </a:cxn>
                  <a:cxn ang="0">
                    <a:pos x="85" y="17"/>
                  </a:cxn>
                  <a:cxn ang="0">
                    <a:pos x="76" y="5"/>
                  </a:cxn>
                  <a:cxn ang="0">
                    <a:pos x="68" y="7"/>
                  </a:cxn>
                  <a:cxn ang="0">
                    <a:pos x="54" y="5"/>
                  </a:cxn>
                  <a:cxn ang="0">
                    <a:pos x="43" y="9"/>
                  </a:cxn>
                  <a:cxn ang="0">
                    <a:pos x="34" y="17"/>
                  </a:cxn>
                  <a:cxn ang="0">
                    <a:pos x="18" y="27"/>
                  </a:cxn>
                  <a:cxn ang="0">
                    <a:pos x="7" y="32"/>
                  </a:cxn>
                  <a:cxn ang="0">
                    <a:pos x="4" y="44"/>
                  </a:cxn>
                  <a:cxn ang="0">
                    <a:pos x="0" y="56"/>
                  </a:cxn>
                  <a:cxn ang="0">
                    <a:pos x="4" y="62"/>
                  </a:cxn>
                  <a:cxn ang="0">
                    <a:pos x="17" y="69"/>
                  </a:cxn>
                  <a:cxn ang="0">
                    <a:pos x="23" y="80"/>
                  </a:cxn>
                  <a:cxn ang="0">
                    <a:pos x="30" y="86"/>
                  </a:cxn>
                  <a:cxn ang="0">
                    <a:pos x="47" y="91"/>
                  </a:cxn>
                  <a:cxn ang="0">
                    <a:pos x="54" y="91"/>
                  </a:cxn>
                  <a:cxn ang="0">
                    <a:pos x="68" y="80"/>
                  </a:cxn>
                  <a:cxn ang="0">
                    <a:pos x="78" y="85"/>
                  </a:cxn>
                  <a:cxn ang="0">
                    <a:pos x="86" y="100"/>
                  </a:cxn>
                  <a:cxn ang="0">
                    <a:pos x="106" y="102"/>
                  </a:cxn>
                  <a:cxn ang="0">
                    <a:pos x="116" y="102"/>
                  </a:cxn>
                  <a:cxn ang="0">
                    <a:pos x="124" y="97"/>
                  </a:cxn>
                  <a:cxn ang="0">
                    <a:pos x="136" y="85"/>
                  </a:cxn>
                  <a:cxn ang="0">
                    <a:pos x="143" y="71"/>
                  </a:cxn>
                  <a:cxn ang="0">
                    <a:pos x="147" y="65"/>
                  </a:cxn>
                  <a:cxn ang="0">
                    <a:pos x="160" y="61"/>
                  </a:cxn>
                  <a:cxn ang="0">
                    <a:pos x="171" y="50"/>
                  </a:cxn>
                  <a:cxn ang="0">
                    <a:pos x="182" y="51"/>
                  </a:cxn>
                  <a:cxn ang="0">
                    <a:pos x="198" y="46"/>
                  </a:cxn>
                  <a:cxn ang="0">
                    <a:pos x="204" y="43"/>
                  </a:cxn>
                  <a:cxn ang="0">
                    <a:pos x="213" y="43"/>
                  </a:cxn>
                  <a:cxn ang="0">
                    <a:pos x="218" y="35"/>
                  </a:cxn>
                  <a:cxn ang="0">
                    <a:pos x="219" y="22"/>
                  </a:cxn>
                  <a:cxn ang="0">
                    <a:pos x="212" y="15"/>
                  </a:cxn>
                  <a:cxn ang="0">
                    <a:pos x="205" y="9"/>
                  </a:cxn>
                </a:cxnLst>
                <a:rect l="0" t="0" r="r" b="b"/>
                <a:pathLst>
                  <a:path w="219" h="102">
                    <a:moveTo>
                      <a:pt x="205" y="9"/>
                    </a:moveTo>
                    <a:lnTo>
                      <a:pt x="205" y="9"/>
                    </a:lnTo>
                    <a:lnTo>
                      <a:pt x="202" y="7"/>
                    </a:lnTo>
                    <a:lnTo>
                      <a:pt x="200" y="5"/>
                    </a:lnTo>
                    <a:lnTo>
                      <a:pt x="194" y="4"/>
                    </a:lnTo>
                    <a:lnTo>
                      <a:pt x="194" y="4"/>
                    </a:lnTo>
                    <a:lnTo>
                      <a:pt x="189" y="4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9" y="3"/>
                    </a:lnTo>
                    <a:lnTo>
                      <a:pt x="174" y="3"/>
                    </a:lnTo>
                    <a:lnTo>
                      <a:pt x="174" y="3"/>
                    </a:lnTo>
                    <a:lnTo>
                      <a:pt x="171" y="3"/>
                    </a:lnTo>
                    <a:lnTo>
                      <a:pt x="168" y="5"/>
                    </a:lnTo>
                    <a:lnTo>
                      <a:pt x="167" y="8"/>
                    </a:lnTo>
                    <a:lnTo>
                      <a:pt x="166" y="10"/>
                    </a:lnTo>
                    <a:lnTo>
                      <a:pt x="166" y="10"/>
                    </a:lnTo>
                    <a:lnTo>
                      <a:pt x="166" y="12"/>
                    </a:lnTo>
                    <a:lnTo>
                      <a:pt x="165" y="15"/>
                    </a:lnTo>
                    <a:lnTo>
                      <a:pt x="165" y="15"/>
                    </a:lnTo>
                    <a:lnTo>
                      <a:pt x="161" y="20"/>
                    </a:lnTo>
                    <a:lnTo>
                      <a:pt x="161" y="20"/>
                    </a:lnTo>
                    <a:lnTo>
                      <a:pt x="158" y="22"/>
                    </a:lnTo>
                    <a:lnTo>
                      <a:pt x="155" y="22"/>
                    </a:lnTo>
                    <a:lnTo>
                      <a:pt x="151" y="21"/>
                    </a:lnTo>
                    <a:lnTo>
                      <a:pt x="151" y="21"/>
                    </a:lnTo>
                    <a:lnTo>
                      <a:pt x="145" y="17"/>
                    </a:lnTo>
                    <a:lnTo>
                      <a:pt x="144" y="16"/>
                    </a:lnTo>
                    <a:lnTo>
                      <a:pt x="141" y="12"/>
                    </a:lnTo>
                    <a:lnTo>
                      <a:pt x="141" y="12"/>
                    </a:lnTo>
                    <a:lnTo>
                      <a:pt x="138" y="8"/>
                    </a:lnTo>
                    <a:lnTo>
                      <a:pt x="134" y="3"/>
                    </a:lnTo>
                    <a:lnTo>
                      <a:pt x="134" y="3"/>
                    </a:lnTo>
                    <a:lnTo>
                      <a:pt x="132" y="2"/>
                    </a:lnTo>
                    <a:lnTo>
                      <a:pt x="129" y="2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19" y="1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09" y="2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3" y="8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100" y="15"/>
                    </a:lnTo>
                    <a:lnTo>
                      <a:pt x="100" y="15"/>
                    </a:lnTo>
                    <a:lnTo>
                      <a:pt x="100" y="21"/>
                    </a:lnTo>
                    <a:lnTo>
                      <a:pt x="99" y="23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1" y="24"/>
                    </a:lnTo>
                    <a:lnTo>
                      <a:pt x="88" y="23"/>
                    </a:lnTo>
                    <a:lnTo>
                      <a:pt x="86" y="22"/>
                    </a:lnTo>
                    <a:lnTo>
                      <a:pt x="86" y="22"/>
                    </a:lnTo>
                    <a:lnTo>
                      <a:pt x="85" y="20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82" y="11"/>
                    </a:lnTo>
                    <a:lnTo>
                      <a:pt x="82" y="11"/>
                    </a:lnTo>
                    <a:lnTo>
                      <a:pt x="78" y="8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1" y="5"/>
                    </a:lnTo>
                    <a:lnTo>
                      <a:pt x="68" y="7"/>
                    </a:lnTo>
                    <a:lnTo>
                      <a:pt x="68" y="7"/>
                    </a:lnTo>
                    <a:lnTo>
                      <a:pt x="63" y="8"/>
                    </a:lnTo>
                    <a:lnTo>
                      <a:pt x="58" y="7"/>
                    </a:lnTo>
                    <a:lnTo>
                      <a:pt x="58" y="7"/>
                    </a:lnTo>
                    <a:lnTo>
                      <a:pt x="54" y="5"/>
                    </a:lnTo>
                    <a:lnTo>
                      <a:pt x="51" y="5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4" y="1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7" y="32"/>
                    </a:lnTo>
                    <a:lnTo>
                      <a:pt x="5" y="35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4" y="44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1" y="53"/>
                    </a:lnTo>
                    <a:lnTo>
                      <a:pt x="0" y="56"/>
                    </a:lnTo>
                    <a:lnTo>
                      <a:pt x="1" y="58"/>
                    </a:lnTo>
                    <a:lnTo>
                      <a:pt x="1" y="58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4" y="66"/>
                    </a:lnTo>
                    <a:lnTo>
                      <a:pt x="17" y="69"/>
                    </a:lnTo>
                    <a:lnTo>
                      <a:pt x="17" y="69"/>
                    </a:lnTo>
                    <a:lnTo>
                      <a:pt x="22" y="77"/>
                    </a:lnTo>
                    <a:lnTo>
                      <a:pt x="22" y="77"/>
                    </a:lnTo>
                    <a:lnTo>
                      <a:pt x="23" y="80"/>
                    </a:lnTo>
                    <a:lnTo>
                      <a:pt x="25" y="83"/>
                    </a:lnTo>
                    <a:lnTo>
                      <a:pt x="25" y="83"/>
                    </a:lnTo>
                    <a:lnTo>
                      <a:pt x="30" y="86"/>
                    </a:lnTo>
                    <a:lnTo>
                      <a:pt x="30" y="86"/>
                    </a:lnTo>
                    <a:lnTo>
                      <a:pt x="37" y="90"/>
                    </a:lnTo>
                    <a:lnTo>
                      <a:pt x="44" y="91"/>
                    </a:lnTo>
                    <a:lnTo>
                      <a:pt x="44" y="91"/>
                    </a:lnTo>
                    <a:lnTo>
                      <a:pt x="47" y="91"/>
                    </a:lnTo>
                    <a:lnTo>
                      <a:pt x="47" y="91"/>
                    </a:lnTo>
                    <a:lnTo>
                      <a:pt x="49" y="91"/>
                    </a:lnTo>
                    <a:lnTo>
                      <a:pt x="49" y="91"/>
                    </a:lnTo>
                    <a:lnTo>
                      <a:pt x="54" y="91"/>
                    </a:lnTo>
                    <a:lnTo>
                      <a:pt x="57" y="89"/>
                    </a:lnTo>
                    <a:lnTo>
                      <a:pt x="64" y="83"/>
                    </a:lnTo>
                    <a:lnTo>
                      <a:pt x="64" y="83"/>
                    </a:lnTo>
                    <a:lnTo>
                      <a:pt x="68" y="80"/>
                    </a:lnTo>
                    <a:lnTo>
                      <a:pt x="71" y="80"/>
                    </a:lnTo>
                    <a:lnTo>
                      <a:pt x="75" y="82"/>
                    </a:lnTo>
                    <a:lnTo>
                      <a:pt x="78" y="85"/>
                    </a:lnTo>
                    <a:lnTo>
                      <a:pt x="78" y="85"/>
                    </a:lnTo>
                    <a:lnTo>
                      <a:pt x="80" y="93"/>
                    </a:lnTo>
                    <a:lnTo>
                      <a:pt x="83" y="98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92" y="102"/>
                    </a:lnTo>
                    <a:lnTo>
                      <a:pt x="99" y="102"/>
                    </a:lnTo>
                    <a:lnTo>
                      <a:pt x="9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8" y="102"/>
                    </a:lnTo>
                    <a:lnTo>
                      <a:pt x="120" y="100"/>
                    </a:lnTo>
                    <a:lnTo>
                      <a:pt x="124" y="97"/>
                    </a:lnTo>
                    <a:lnTo>
                      <a:pt x="124" y="97"/>
                    </a:lnTo>
                    <a:lnTo>
                      <a:pt x="132" y="89"/>
                    </a:lnTo>
                    <a:lnTo>
                      <a:pt x="132" y="89"/>
                    </a:lnTo>
                    <a:lnTo>
                      <a:pt x="136" y="85"/>
                    </a:lnTo>
                    <a:lnTo>
                      <a:pt x="136" y="85"/>
                    </a:lnTo>
                    <a:lnTo>
                      <a:pt x="140" y="79"/>
                    </a:lnTo>
                    <a:lnTo>
                      <a:pt x="140" y="79"/>
                    </a:lnTo>
                    <a:lnTo>
                      <a:pt x="143" y="71"/>
                    </a:lnTo>
                    <a:lnTo>
                      <a:pt x="143" y="71"/>
                    </a:lnTo>
                    <a:lnTo>
                      <a:pt x="145" y="68"/>
                    </a:lnTo>
                    <a:lnTo>
                      <a:pt x="147" y="65"/>
                    </a:lnTo>
                    <a:lnTo>
                      <a:pt x="147" y="65"/>
                    </a:lnTo>
                    <a:lnTo>
                      <a:pt x="151" y="65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60" y="61"/>
                    </a:lnTo>
                    <a:lnTo>
                      <a:pt x="166" y="56"/>
                    </a:lnTo>
                    <a:lnTo>
                      <a:pt x="166" y="56"/>
                    </a:lnTo>
                    <a:lnTo>
                      <a:pt x="170" y="51"/>
                    </a:lnTo>
                    <a:lnTo>
                      <a:pt x="171" y="50"/>
                    </a:lnTo>
                    <a:lnTo>
                      <a:pt x="174" y="49"/>
                    </a:lnTo>
                    <a:lnTo>
                      <a:pt x="174" y="49"/>
                    </a:lnTo>
                    <a:lnTo>
                      <a:pt x="180" y="50"/>
                    </a:lnTo>
                    <a:lnTo>
                      <a:pt x="182" y="51"/>
                    </a:lnTo>
                    <a:lnTo>
                      <a:pt x="186" y="51"/>
                    </a:lnTo>
                    <a:lnTo>
                      <a:pt x="186" y="51"/>
                    </a:lnTo>
                    <a:lnTo>
                      <a:pt x="192" y="49"/>
                    </a:lnTo>
                    <a:lnTo>
                      <a:pt x="198" y="46"/>
                    </a:lnTo>
                    <a:lnTo>
                      <a:pt x="198" y="46"/>
                    </a:lnTo>
                    <a:lnTo>
                      <a:pt x="201" y="44"/>
                    </a:lnTo>
                    <a:lnTo>
                      <a:pt x="204" y="43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9" y="43"/>
                    </a:lnTo>
                    <a:lnTo>
                      <a:pt x="209" y="43"/>
                    </a:lnTo>
                    <a:lnTo>
                      <a:pt x="213" y="43"/>
                    </a:lnTo>
                    <a:lnTo>
                      <a:pt x="215" y="41"/>
                    </a:lnTo>
                    <a:lnTo>
                      <a:pt x="218" y="38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9" y="30"/>
                    </a:lnTo>
                    <a:lnTo>
                      <a:pt x="219" y="24"/>
                    </a:lnTo>
                    <a:lnTo>
                      <a:pt x="219" y="24"/>
                    </a:lnTo>
                    <a:lnTo>
                      <a:pt x="219" y="22"/>
                    </a:lnTo>
                    <a:lnTo>
                      <a:pt x="219" y="18"/>
                    </a:lnTo>
                    <a:lnTo>
                      <a:pt x="219" y="18"/>
                    </a:lnTo>
                    <a:lnTo>
                      <a:pt x="215" y="17"/>
                    </a:lnTo>
                    <a:lnTo>
                      <a:pt x="212" y="15"/>
                    </a:lnTo>
                    <a:lnTo>
                      <a:pt x="212" y="15"/>
                    </a:lnTo>
                    <a:lnTo>
                      <a:pt x="208" y="12"/>
                    </a:lnTo>
                    <a:lnTo>
                      <a:pt x="205" y="9"/>
                    </a:lnTo>
                    <a:lnTo>
                      <a:pt x="205" y="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3968034" y="2304796"/>
                <a:ext cx="262556" cy="253097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76" y="0"/>
                  </a:cxn>
                  <a:cxn ang="0">
                    <a:pos x="72" y="0"/>
                  </a:cxn>
                  <a:cxn ang="0">
                    <a:pos x="67" y="0"/>
                  </a:cxn>
                  <a:cxn ang="0">
                    <a:pos x="58" y="2"/>
                  </a:cxn>
                  <a:cxn ang="0">
                    <a:pos x="51" y="6"/>
                  </a:cxn>
                  <a:cxn ang="0">
                    <a:pos x="35" y="16"/>
                  </a:cxn>
                  <a:cxn ang="0">
                    <a:pos x="29" y="19"/>
                  </a:cxn>
                  <a:cxn ang="0">
                    <a:pos x="24" y="20"/>
                  </a:cxn>
                  <a:cxn ang="0">
                    <a:pos x="14" y="20"/>
                  </a:cxn>
                  <a:cxn ang="0">
                    <a:pos x="8" y="20"/>
                  </a:cxn>
                  <a:cxn ang="0">
                    <a:pos x="2" y="21"/>
                  </a:cxn>
                  <a:cxn ang="0">
                    <a:pos x="1" y="26"/>
                  </a:cxn>
                  <a:cxn ang="0">
                    <a:pos x="0" y="30"/>
                  </a:cxn>
                  <a:cxn ang="0">
                    <a:pos x="2" y="39"/>
                  </a:cxn>
                  <a:cxn ang="0">
                    <a:pos x="3" y="46"/>
                  </a:cxn>
                  <a:cxn ang="0">
                    <a:pos x="3" y="48"/>
                  </a:cxn>
                  <a:cxn ang="0">
                    <a:pos x="9" y="54"/>
                  </a:cxn>
                  <a:cxn ang="0">
                    <a:pos x="14" y="56"/>
                  </a:cxn>
                  <a:cxn ang="0">
                    <a:pos x="15" y="59"/>
                  </a:cxn>
                  <a:cxn ang="0">
                    <a:pos x="16" y="62"/>
                  </a:cxn>
                  <a:cxn ang="0">
                    <a:pos x="16" y="73"/>
                  </a:cxn>
                  <a:cxn ang="0">
                    <a:pos x="17" y="76"/>
                  </a:cxn>
                  <a:cxn ang="0">
                    <a:pos x="23" y="84"/>
                  </a:cxn>
                  <a:cxn ang="0">
                    <a:pos x="36" y="89"/>
                  </a:cxn>
                  <a:cxn ang="0">
                    <a:pos x="42" y="91"/>
                  </a:cxn>
                  <a:cxn ang="0">
                    <a:pos x="48" y="93"/>
                  </a:cxn>
                  <a:cxn ang="0">
                    <a:pos x="58" y="101"/>
                  </a:cxn>
                  <a:cxn ang="0">
                    <a:pos x="64" y="104"/>
                  </a:cxn>
                  <a:cxn ang="0">
                    <a:pos x="70" y="107"/>
                  </a:cxn>
                  <a:cxn ang="0">
                    <a:pos x="72" y="105"/>
                  </a:cxn>
                  <a:cxn ang="0">
                    <a:pos x="80" y="101"/>
                  </a:cxn>
                  <a:cxn ang="0">
                    <a:pos x="84" y="95"/>
                  </a:cxn>
                  <a:cxn ang="0">
                    <a:pos x="89" y="90"/>
                  </a:cxn>
                  <a:cxn ang="0">
                    <a:pos x="101" y="83"/>
                  </a:cxn>
                  <a:cxn ang="0">
                    <a:pos x="104" y="81"/>
                  </a:cxn>
                  <a:cxn ang="0">
                    <a:pos x="106" y="77"/>
                  </a:cxn>
                  <a:cxn ang="0">
                    <a:pos x="111" y="62"/>
                  </a:cxn>
                  <a:cxn ang="0">
                    <a:pos x="111" y="57"/>
                  </a:cxn>
                  <a:cxn ang="0">
                    <a:pos x="110" y="49"/>
                  </a:cxn>
                  <a:cxn ang="0">
                    <a:pos x="109" y="40"/>
                  </a:cxn>
                  <a:cxn ang="0">
                    <a:pos x="108" y="28"/>
                  </a:cxn>
                  <a:cxn ang="0">
                    <a:pos x="105" y="19"/>
                  </a:cxn>
                  <a:cxn ang="0">
                    <a:pos x="104" y="16"/>
                  </a:cxn>
                  <a:cxn ang="0">
                    <a:pos x="103" y="14"/>
                  </a:cxn>
                  <a:cxn ang="0">
                    <a:pos x="97" y="5"/>
                  </a:cxn>
                  <a:cxn ang="0">
                    <a:pos x="91" y="1"/>
                  </a:cxn>
                  <a:cxn ang="0">
                    <a:pos x="87" y="0"/>
                  </a:cxn>
                  <a:cxn ang="0">
                    <a:pos x="82" y="0"/>
                  </a:cxn>
                </a:cxnLst>
                <a:rect l="0" t="0" r="r" b="b"/>
                <a:pathLst>
                  <a:path w="111" h="107">
                    <a:moveTo>
                      <a:pt x="82" y="0"/>
                    </a:moveTo>
                    <a:lnTo>
                      <a:pt x="82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3" y="1"/>
                    </a:lnTo>
                    <a:lnTo>
                      <a:pt x="58" y="2"/>
                    </a:lnTo>
                    <a:lnTo>
                      <a:pt x="51" y="6"/>
                    </a:lnTo>
                    <a:lnTo>
                      <a:pt x="51" y="6"/>
                    </a:lnTo>
                    <a:lnTo>
                      <a:pt x="41" y="14"/>
                    </a:lnTo>
                    <a:lnTo>
                      <a:pt x="35" y="16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8" y="20"/>
                    </a:lnTo>
                    <a:lnTo>
                      <a:pt x="5" y="20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2" y="39"/>
                    </a:lnTo>
                    <a:lnTo>
                      <a:pt x="2" y="39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3" y="48"/>
                    </a:lnTo>
                    <a:lnTo>
                      <a:pt x="6" y="50"/>
                    </a:lnTo>
                    <a:lnTo>
                      <a:pt x="9" y="54"/>
                    </a:lnTo>
                    <a:lnTo>
                      <a:pt x="9" y="54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5" y="59"/>
                    </a:lnTo>
                    <a:lnTo>
                      <a:pt x="16" y="62"/>
                    </a:lnTo>
                    <a:lnTo>
                      <a:pt x="16" y="62"/>
                    </a:lnTo>
                    <a:lnTo>
                      <a:pt x="16" y="67"/>
                    </a:lnTo>
                    <a:lnTo>
                      <a:pt x="16" y="73"/>
                    </a:lnTo>
                    <a:lnTo>
                      <a:pt x="16" y="73"/>
                    </a:lnTo>
                    <a:lnTo>
                      <a:pt x="17" y="76"/>
                    </a:lnTo>
                    <a:lnTo>
                      <a:pt x="19" y="80"/>
                    </a:lnTo>
                    <a:lnTo>
                      <a:pt x="23" y="84"/>
                    </a:lnTo>
                    <a:lnTo>
                      <a:pt x="29" y="88"/>
                    </a:lnTo>
                    <a:lnTo>
                      <a:pt x="36" y="89"/>
                    </a:lnTo>
                    <a:lnTo>
                      <a:pt x="36" y="89"/>
                    </a:lnTo>
                    <a:lnTo>
                      <a:pt x="42" y="91"/>
                    </a:lnTo>
                    <a:lnTo>
                      <a:pt x="48" y="93"/>
                    </a:lnTo>
                    <a:lnTo>
                      <a:pt x="48" y="93"/>
                    </a:lnTo>
                    <a:lnTo>
                      <a:pt x="54" y="96"/>
                    </a:lnTo>
                    <a:lnTo>
                      <a:pt x="58" y="101"/>
                    </a:lnTo>
                    <a:lnTo>
                      <a:pt x="58" y="101"/>
                    </a:lnTo>
                    <a:lnTo>
                      <a:pt x="64" y="104"/>
                    </a:lnTo>
                    <a:lnTo>
                      <a:pt x="67" y="105"/>
                    </a:lnTo>
                    <a:lnTo>
                      <a:pt x="70" y="107"/>
                    </a:lnTo>
                    <a:lnTo>
                      <a:pt x="70" y="107"/>
                    </a:lnTo>
                    <a:lnTo>
                      <a:pt x="72" y="105"/>
                    </a:lnTo>
                    <a:lnTo>
                      <a:pt x="75" y="104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4" y="95"/>
                    </a:lnTo>
                    <a:lnTo>
                      <a:pt x="89" y="90"/>
                    </a:lnTo>
                    <a:lnTo>
                      <a:pt x="89" y="90"/>
                    </a:lnTo>
                    <a:lnTo>
                      <a:pt x="95" y="87"/>
                    </a:lnTo>
                    <a:lnTo>
                      <a:pt x="101" y="83"/>
                    </a:lnTo>
                    <a:lnTo>
                      <a:pt x="101" y="83"/>
                    </a:lnTo>
                    <a:lnTo>
                      <a:pt x="104" y="81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0"/>
                    </a:lnTo>
                    <a:lnTo>
                      <a:pt x="111" y="62"/>
                    </a:lnTo>
                    <a:lnTo>
                      <a:pt x="111" y="62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0" y="49"/>
                    </a:lnTo>
                    <a:lnTo>
                      <a:pt x="110" y="49"/>
                    </a:lnTo>
                    <a:lnTo>
                      <a:pt x="109" y="40"/>
                    </a:lnTo>
                    <a:lnTo>
                      <a:pt x="109" y="40"/>
                    </a:lnTo>
                    <a:lnTo>
                      <a:pt x="108" y="28"/>
                    </a:lnTo>
                    <a:lnTo>
                      <a:pt x="108" y="28"/>
                    </a:lnTo>
                    <a:lnTo>
                      <a:pt x="105" y="19"/>
                    </a:lnTo>
                    <a:lnTo>
                      <a:pt x="105" y="19"/>
                    </a:lnTo>
                    <a:lnTo>
                      <a:pt x="104" y="16"/>
                    </a:lnTo>
                    <a:lnTo>
                      <a:pt x="103" y="14"/>
                    </a:lnTo>
                    <a:lnTo>
                      <a:pt x="103" y="14"/>
                    </a:lnTo>
                    <a:lnTo>
                      <a:pt x="101" y="8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1" y="1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4242418" y="2524775"/>
                <a:ext cx="70962" cy="68597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1" y="9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6" y="27"/>
                  </a:cxn>
                  <a:cxn ang="0">
                    <a:pos x="6" y="27"/>
                  </a:cxn>
                  <a:cxn ang="0">
                    <a:pos x="10" y="29"/>
                  </a:cxn>
                  <a:cxn ang="0">
                    <a:pos x="14" y="29"/>
                  </a:cxn>
                  <a:cxn ang="0">
                    <a:pos x="19" y="29"/>
                  </a:cxn>
                  <a:cxn ang="0">
                    <a:pos x="23" y="28"/>
                  </a:cxn>
                  <a:cxn ang="0">
                    <a:pos x="23" y="28"/>
                  </a:cxn>
                  <a:cxn ang="0">
                    <a:pos x="27" y="25"/>
                  </a:cxn>
                  <a:cxn ang="0">
                    <a:pos x="29" y="22"/>
                  </a:cxn>
                  <a:cxn ang="0">
                    <a:pos x="30" y="17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9" y="9"/>
                  </a:cxn>
                  <a:cxn ang="0">
                    <a:pos x="28" y="7"/>
                  </a:cxn>
                  <a:cxn ang="0">
                    <a:pos x="23" y="3"/>
                  </a:cxn>
                  <a:cxn ang="0">
                    <a:pos x="23" y="3"/>
                  </a:cxn>
                  <a:cxn ang="0">
                    <a:pos x="17" y="1"/>
                  </a:cxn>
                  <a:cxn ang="0">
                    <a:pos x="17" y="1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6" y="1"/>
                  </a:cxn>
                  <a:cxn ang="0">
                    <a:pos x="6" y="1"/>
                  </a:cxn>
                </a:cxnLst>
                <a:rect l="0" t="0" r="r" b="b"/>
                <a:pathLst>
                  <a:path w="30" h="29">
                    <a:moveTo>
                      <a:pt x="6" y="1"/>
                    </a:moveTo>
                    <a:lnTo>
                      <a:pt x="6" y="1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10" y="29"/>
                    </a:lnTo>
                    <a:lnTo>
                      <a:pt x="14" y="29"/>
                    </a:lnTo>
                    <a:lnTo>
                      <a:pt x="19" y="29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7" y="25"/>
                    </a:lnTo>
                    <a:lnTo>
                      <a:pt x="29" y="22"/>
                    </a:lnTo>
                    <a:lnTo>
                      <a:pt x="30" y="17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8" y="7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1770596" y="1268760"/>
                <a:ext cx="1925419" cy="1627381"/>
              </a:xfrm>
              <a:custGeom>
                <a:avLst/>
                <a:gdLst/>
                <a:ahLst/>
                <a:cxnLst>
                  <a:cxn ang="0">
                    <a:pos x="18" y="179"/>
                  </a:cxn>
                  <a:cxn ang="0">
                    <a:pos x="50" y="190"/>
                  </a:cxn>
                  <a:cxn ang="0">
                    <a:pos x="94" y="211"/>
                  </a:cxn>
                  <a:cxn ang="0">
                    <a:pos x="131" y="255"/>
                  </a:cxn>
                  <a:cxn ang="0">
                    <a:pos x="159" y="293"/>
                  </a:cxn>
                  <a:cxn ang="0">
                    <a:pos x="143" y="335"/>
                  </a:cxn>
                  <a:cxn ang="0">
                    <a:pos x="140" y="385"/>
                  </a:cxn>
                  <a:cxn ang="0">
                    <a:pos x="152" y="429"/>
                  </a:cxn>
                  <a:cxn ang="0">
                    <a:pos x="189" y="439"/>
                  </a:cxn>
                  <a:cxn ang="0">
                    <a:pos x="243" y="446"/>
                  </a:cxn>
                  <a:cxn ang="0">
                    <a:pos x="243" y="473"/>
                  </a:cxn>
                  <a:cxn ang="0">
                    <a:pos x="227" y="505"/>
                  </a:cxn>
                  <a:cxn ang="0">
                    <a:pos x="233" y="546"/>
                  </a:cxn>
                  <a:cxn ang="0">
                    <a:pos x="230" y="628"/>
                  </a:cxn>
                  <a:cxn ang="0">
                    <a:pos x="259" y="650"/>
                  </a:cxn>
                  <a:cxn ang="0">
                    <a:pos x="296" y="622"/>
                  </a:cxn>
                  <a:cxn ang="0">
                    <a:pos x="319" y="601"/>
                  </a:cxn>
                  <a:cxn ang="0">
                    <a:pos x="335" y="627"/>
                  </a:cxn>
                  <a:cxn ang="0">
                    <a:pos x="373" y="604"/>
                  </a:cxn>
                  <a:cxn ang="0">
                    <a:pos x="412" y="621"/>
                  </a:cxn>
                  <a:cxn ang="0">
                    <a:pos x="430" y="654"/>
                  </a:cxn>
                  <a:cxn ang="0">
                    <a:pos x="474" y="657"/>
                  </a:cxn>
                  <a:cxn ang="0">
                    <a:pos x="528" y="688"/>
                  </a:cxn>
                  <a:cxn ang="0">
                    <a:pos x="590" y="679"/>
                  </a:cxn>
                  <a:cxn ang="0">
                    <a:pos x="632" y="686"/>
                  </a:cxn>
                  <a:cxn ang="0">
                    <a:pos x="676" y="669"/>
                  </a:cxn>
                  <a:cxn ang="0">
                    <a:pos x="714" y="675"/>
                  </a:cxn>
                  <a:cxn ang="0">
                    <a:pos x="755" y="678"/>
                  </a:cxn>
                  <a:cxn ang="0">
                    <a:pos x="788" y="638"/>
                  </a:cxn>
                  <a:cxn ang="0">
                    <a:pos x="807" y="626"/>
                  </a:cxn>
                  <a:cxn ang="0">
                    <a:pos x="805" y="580"/>
                  </a:cxn>
                  <a:cxn ang="0">
                    <a:pos x="792" y="542"/>
                  </a:cxn>
                  <a:cxn ang="0">
                    <a:pos x="760" y="518"/>
                  </a:cxn>
                  <a:cxn ang="0">
                    <a:pos x="734" y="483"/>
                  </a:cxn>
                  <a:cxn ang="0">
                    <a:pos x="723" y="456"/>
                  </a:cxn>
                  <a:cxn ang="0">
                    <a:pos x="704" y="420"/>
                  </a:cxn>
                  <a:cxn ang="0">
                    <a:pos x="697" y="389"/>
                  </a:cxn>
                  <a:cxn ang="0">
                    <a:pos x="657" y="357"/>
                  </a:cxn>
                  <a:cxn ang="0">
                    <a:pos x="629" y="315"/>
                  </a:cxn>
                  <a:cxn ang="0">
                    <a:pos x="604" y="276"/>
                  </a:cxn>
                  <a:cxn ang="0">
                    <a:pos x="588" y="247"/>
                  </a:cxn>
                  <a:cxn ang="0">
                    <a:pos x="555" y="211"/>
                  </a:cxn>
                  <a:cxn ang="0">
                    <a:pos x="541" y="175"/>
                  </a:cxn>
                  <a:cxn ang="0">
                    <a:pos x="520" y="129"/>
                  </a:cxn>
                  <a:cxn ang="0">
                    <a:pos x="487" y="44"/>
                  </a:cxn>
                  <a:cxn ang="0">
                    <a:pos x="457" y="0"/>
                  </a:cxn>
                  <a:cxn ang="0">
                    <a:pos x="432" y="18"/>
                  </a:cxn>
                  <a:cxn ang="0">
                    <a:pos x="420" y="79"/>
                  </a:cxn>
                  <a:cxn ang="0">
                    <a:pos x="405" y="79"/>
                  </a:cxn>
                  <a:cxn ang="0">
                    <a:pos x="358" y="65"/>
                  </a:cxn>
                  <a:cxn ang="0">
                    <a:pos x="344" y="110"/>
                  </a:cxn>
                  <a:cxn ang="0">
                    <a:pos x="297" y="127"/>
                  </a:cxn>
                  <a:cxn ang="0">
                    <a:pos x="242" y="127"/>
                  </a:cxn>
                  <a:cxn ang="0">
                    <a:pos x="185" y="124"/>
                  </a:cxn>
                  <a:cxn ang="0">
                    <a:pos x="175" y="106"/>
                  </a:cxn>
                  <a:cxn ang="0">
                    <a:pos x="130" y="105"/>
                  </a:cxn>
                  <a:cxn ang="0">
                    <a:pos x="97" y="125"/>
                  </a:cxn>
                  <a:cxn ang="0">
                    <a:pos x="77" y="118"/>
                  </a:cxn>
                  <a:cxn ang="0">
                    <a:pos x="51" y="104"/>
                  </a:cxn>
                  <a:cxn ang="0">
                    <a:pos x="3" y="133"/>
                  </a:cxn>
                </a:cxnLst>
                <a:rect l="0" t="0" r="r" b="b"/>
                <a:pathLst>
                  <a:path w="814" h="688">
                    <a:moveTo>
                      <a:pt x="7" y="143"/>
                    </a:moveTo>
                    <a:lnTo>
                      <a:pt x="7" y="143"/>
                    </a:lnTo>
                    <a:lnTo>
                      <a:pt x="12" y="150"/>
                    </a:lnTo>
                    <a:lnTo>
                      <a:pt x="15" y="154"/>
                    </a:lnTo>
                    <a:lnTo>
                      <a:pt x="16" y="159"/>
                    </a:lnTo>
                    <a:lnTo>
                      <a:pt x="16" y="159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74"/>
                    </a:lnTo>
                    <a:lnTo>
                      <a:pt x="18" y="179"/>
                    </a:lnTo>
                    <a:lnTo>
                      <a:pt x="18" y="179"/>
                    </a:lnTo>
                    <a:lnTo>
                      <a:pt x="19" y="184"/>
                    </a:lnTo>
                    <a:lnTo>
                      <a:pt x="19" y="185"/>
                    </a:lnTo>
                    <a:lnTo>
                      <a:pt x="22" y="186"/>
                    </a:lnTo>
                    <a:lnTo>
                      <a:pt x="22" y="186"/>
                    </a:lnTo>
                    <a:lnTo>
                      <a:pt x="26" y="187"/>
                    </a:lnTo>
                    <a:lnTo>
                      <a:pt x="31" y="187"/>
                    </a:lnTo>
                    <a:lnTo>
                      <a:pt x="31" y="187"/>
                    </a:lnTo>
                    <a:lnTo>
                      <a:pt x="41" y="187"/>
                    </a:lnTo>
                    <a:lnTo>
                      <a:pt x="46" y="188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5" y="193"/>
                    </a:lnTo>
                    <a:lnTo>
                      <a:pt x="58" y="198"/>
                    </a:lnTo>
                    <a:lnTo>
                      <a:pt x="62" y="202"/>
                    </a:lnTo>
                    <a:lnTo>
                      <a:pt x="66" y="206"/>
                    </a:lnTo>
                    <a:lnTo>
                      <a:pt x="66" y="206"/>
                    </a:lnTo>
                    <a:lnTo>
                      <a:pt x="71" y="208"/>
                    </a:lnTo>
                    <a:lnTo>
                      <a:pt x="76" y="209"/>
                    </a:lnTo>
                    <a:lnTo>
                      <a:pt x="85" y="209"/>
                    </a:lnTo>
                    <a:lnTo>
                      <a:pt x="85" y="209"/>
                    </a:lnTo>
                    <a:lnTo>
                      <a:pt x="91" y="209"/>
                    </a:lnTo>
                    <a:lnTo>
                      <a:pt x="94" y="211"/>
                    </a:lnTo>
                    <a:lnTo>
                      <a:pt x="98" y="214"/>
                    </a:lnTo>
                    <a:lnTo>
                      <a:pt x="103" y="217"/>
                    </a:lnTo>
                    <a:lnTo>
                      <a:pt x="103" y="217"/>
                    </a:lnTo>
                    <a:lnTo>
                      <a:pt x="107" y="221"/>
                    </a:lnTo>
                    <a:lnTo>
                      <a:pt x="111" y="227"/>
                    </a:lnTo>
                    <a:lnTo>
                      <a:pt x="116" y="232"/>
                    </a:lnTo>
                    <a:lnTo>
                      <a:pt x="119" y="238"/>
                    </a:lnTo>
                    <a:lnTo>
                      <a:pt x="119" y="238"/>
                    </a:lnTo>
                    <a:lnTo>
                      <a:pt x="124" y="242"/>
                    </a:lnTo>
                    <a:lnTo>
                      <a:pt x="127" y="248"/>
                    </a:lnTo>
                    <a:lnTo>
                      <a:pt x="131" y="255"/>
                    </a:lnTo>
                    <a:lnTo>
                      <a:pt x="134" y="261"/>
                    </a:lnTo>
                    <a:lnTo>
                      <a:pt x="134" y="261"/>
                    </a:lnTo>
                    <a:lnTo>
                      <a:pt x="140" y="269"/>
                    </a:lnTo>
                    <a:lnTo>
                      <a:pt x="140" y="269"/>
                    </a:lnTo>
                    <a:lnTo>
                      <a:pt x="145" y="274"/>
                    </a:lnTo>
                    <a:lnTo>
                      <a:pt x="148" y="277"/>
                    </a:lnTo>
                    <a:lnTo>
                      <a:pt x="148" y="277"/>
                    </a:lnTo>
                    <a:lnTo>
                      <a:pt x="155" y="286"/>
                    </a:lnTo>
                    <a:lnTo>
                      <a:pt x="158" y="289"/>
                    </a:lnTo>
                    <a:lnTo>
                      <a:pt x="159" y="293"/>
                    </a:lnTo>
                    <a:lnTo>
                      <a:pt x="159" y="293"/>
                    </a:lnTo>
                    <a:lnTo>
                      <a:pt x="158" y="302"/>
                    </a:lnTo>
                    <a:lnTo>
                      <a:pt x="157" y="310"/>
                    </a:lnTo>
                    <a:lnTo>
                      <a:pt x="157" y="310"/>
                    </a:lnTo>
                    <a:lnTo>
                      <a:pt x="155" y="318"/>
                    </a:lnTo>
                    <a:lnTo>
                      <a:pt x="155" y="318"/>
                    </a:lnTo>
                    <a:lnTo>
                      <a:pt x="154" y="321"/>
                    </a:lnTo>
                    <a:lnTo>
                      <a:pt x="153" y="323"/>
                    </a:lnTo>
                    <a:lnTo>
                      <a:pt x="148" y="327"/>
                    </a:lnTo>
                    <a:lnTo>
                      <a:pt x="148" y="327"/>
                    </a:lnTo>
                    <a:lnTo>
                      <a:pt x="145" y="330"/>
                    </a:lnTo>
                    <a:lnTo>
                      <a:pt x="143" y="335"/>
                    </a:lnTo>
                    <a:lnTo>
                      <a:pt x="140" y="344"/>
                    </a:lnTo>
                    <a:lnTo>
                      <a:pt x="140" y="344"/>
                    </a:lnTo>
                    <a:lnTo>
                      <a:pt x="137" y="352"/>
                    </a:lnTo>
                    <a:lnTo>
                      <a:pt x="135" y="356"/>
                    </a:lnTo>
                    <a:lnTo>
                      <a:pt x="135" y="362"/>
                    </a:lnTo>
                    <a:lnTo>
                      <a:pt x="135" y="362"/>
                    </a:lnTo>
                    <a:lnTo>
                      <a:pt x="135" y="371"/>
                    </a:lnTo>
                    <a:lnTo>
                      <a:pt x="137" y="377"/>
                    </a:lnTo>
                    <a:lnTo>
                      <a:pt x="138" y="382"/>
                    </a:lnTo>
                    <a:lnTo>
                      <a:pt x="138" y="382"/>
                    </a:lnTo>
                    <a:lnTo>
                      <a:pt x="140" y="385"/>
                    </a:lnTo>
                    <a:lnTo>
                      <a:pt x="144" y="388"/>
                    </a:lnTo>
                    <a:lnTo>
                      <a:pt x="147" y="391"/>
                    </a:lnTo>
                    <a:lnTo>
                      <a:pt x="150" y="395"/>
                    </a:lnTo>
                    <a:lnTo>
                      <a:pt x="150" y="395"/>
                    </a:lnTo>
                    <a:lnTo>
                      <a:pt x="151" y="398"/>
                    </a:lnTo>
                    <a:lnTo>
                      <a:pt x="151" y="403"/>
                    </a:lnTo>
                    <a:lnTo>
                      <a:pt x="150" y="411"/>
                    </a:lnTo>
                    <a:lnTo>
                      <a:pt x="150" y="411"/>
                    </a:lnTo>
                    <a:lnTo>
                      <a:pt x="150" y="422"/>
                    </a:lnTo>
                    <a:lnTo>
                      <a:pt x="151" y="426"/>
                    </a:lnTo>
                    <a:lnTo>
                      <a:pt x="152" y="429"/>
                    </a:lnTo>
                    <a:lnTo>
                      <a:pt x="153" y="430"/>
                    </a:lnTo>
                    <a:lnTo>
                      <a:pt x="153" y="430"/>
                    </a:lnTo>
                    <a:lnTo>
                      <a:pt x="158" y="432"/>
                    </a:lnTo>
                    <a:lnTo>
                      <a:pt x="162" y="433"/>
                    </a:lnTo>
                    <a:lnTo>
                      <a:pt x="172" y="434"/>
                    </a:lnTo>
                    <a:lnTo>
                      <a:pt x="172" y="434"/>
                    </a:lnTo>
                    <a:lnTo>
                      <a:pt x="176" y="436"/>
                    </a:lnTo>
                    <a:lnTo>
                      <a:pt x="180" y="437"/>
                    </a:lnTo>
                    <a:lnTo>
                      <a:pt x="185" y="438"/>
                    </a:lnTo>
                    <a:lnTo>
                      <a:pt x="189" y="439"/>
                    </a:lnTo>
                    <a:lnTo>
                      <a:pt x="189" y="439"/>
                    </a:lnTo>
                    <a:lnTo>
                      <a:pt x="198" y="439"/>
                    </a:lnTo>
                    <a:lnTo>
                      <a:pt x="206" y="438"/>
                    </a:lnTo>
                    <a:lnTo>
                      <a:pt x="215" y="437"/>
                    </a:lnTo>
                    <a:lnTo>
                      <a:pt x="223" y="438"/>
                    </a:lnTo>
                    <a:lnTo>
                      <a:pt x="223" y="438"/>
                    </a:lnTo>
                    <a:lnTo>
                      <a:pt x="228" y="440"/>
                    </a:lnTo>
                    <a:lnTo>
                      <a:pt x="234" y="444"/>
                    </a:lnTo>
                    <a:lnTo>
                      <a:pt x="234" y="444"/>
                    </a:lnTo>
                    <a:lnTo>
                      <a:pt x="237" y="445"/>
                    </a:lnTo>
                    <a:lnTo>
                      <a:pt x="241" y="445"/>
                    </a:lnTo>
                    <a:lnTo>
                      <a:pt x="243" y="446"/>
                    </a:lnTo>
                    <a:lnTo>
                      <a:pt x="247" y="449"/>
                    </a:lnTo>
                    <a:lnTo>
                      <a:pt x="247" y="449"/>
                    </a:lnTo>
                    <a:lnTo>
                      <a:pt x="248" y="451"/>
                    </a:lnTo>
                    <a:lnTo>
                      <a:pt x="248" y="454"/>
                    </a:lnTo>
                    <a:lnTo>
                      <a:pt x="248" y="461"/>
                    </a:lnTo>
                    <a:lnTo>
                      <a:pt x="248" y="461"/>
                    </a:lnTo>
                    <a:lnTo>
                      <a:pt x="248" y="465"/>
                    </a:lnTo>
                    <a:lnTo>
                      <a:pt x="248" y="470"/>
                    </a:lnTo>
                    <a:lnTo>
                      <a:pt x="248" y="470"/>
                    </a:lnTo>
                    <a:lnTo>
                      <a:pt x="246" y="472"/>
                    </a:lnTo>
                    <a:lnTo>
                      <a:pt x="243" y="473"/>
                    </a:lnTo>
                    <a:lnTo>
                      <a:pt x="239" y="477"/>
                    </a:lnTo>
                    <a:lnTo>
                      <a:pt x="239" y="477"/>
                    </a:lnTo>
                    <a:lnTo>
                      <a:pt x="233" y="481"/>
                    </a:lnTo>
                    <a:lnTo>
                      <a:pt x="228" y="486"/>
                    </a:lnTo>
                    <a:lnTo>
                      <a:pt x="228" y="486"/>
                    </a:lnTo>
                    <a:lnTo>
                      <a:pt x="225" y="491"/>
                    </a:lnTo>
                    <a:lnTo>
                      <a:pt x="222" y="495"/>
                    </a:lnTo>
                    <a:lnTo>
                      <a:pt x="222" y="495"/>
                    </a:lnTo>
                    <a:lnTo>
                      <a:pt x="222" y="498"/>
                    </a:lnTo>
                    <a:lnTo>
                      <a:pt x="223" y="500"/>
                    </a:lnTo>
                    <a:lnTo>
                      <a:pt x="227" y="505"/>
                    </a:lnTo>
                    <a:lnTo>
                      <a:pt x="236" y="512"/>
                    </a:lnTo>
                    <a:lnTo>
                      <a:pt x="236" y="512"/>
                    </a:lnTo>
                    <a:lnTo>
                      <a:pt x="240" y="515"/>
                    </a:lnTo>
                    <a:lnTo>
                      <a:pt x="243" y="519"/>
                    </a:lnTo>
                    <a:lnTo>
                      <a:pt x="244" y="524"/>
                    </a:lnTo>
                    <a:lnTo>
                      <a:pt x="244" y="529"/>
                    </a:lnTo>
                    <a:lnTo>
                      <a:pt x="244" y="529"/>
                    </a:lnTo>
                    <a:lnTo>
                      <a:pt x="244" y="534"/>
                    </a:lnTo>
                    <a:lnTo>
                      <a:pt x="241" y="536"/>
                    </a:lnTo>
                    <a:lnTo>
                      <a:pt x="241" y="536"/>
                    </a:lnTo>
                    <a:lnTo>
                      <a:pt x="233" y="546"/>
                    </a:lnTo>
                    <a:lnTo>
                      <a:pt x="233" y="546"/>
                    </a:lnTo>
                    <a:lnTo>
                      <a:pt x="228" y="551"/>
                    </a:lnTo>
                    <a:lnTo>
                      <a:pt x="227" y="553"/>
                    </a:lnTo>
                    <a:lnTo>
                      <a:pt x="227" y="555"/>
                    </a:lnTo>
                    <a:lnTo>
                      <a:pt x="227" y="555"/>
                    </a:lnTo>
                    <a:lnTo>
                      <a:pt x="226" y="580"/>
                    </a:lnTo>
                    <a:lnTo>
                      <a:pt x="226" y="603"/>
                    </a:lnTo>
                    <a:lnTo>
                      <a:pt x="226" y="603"/>
                    </a:lnTo>
                    <a:lnTo>
                      <a:pt x="226" y="609"/>
                    </a:lnTo>
                    <a:lnTo>
                      <a:pt x="228" y="616"/>
                    </a:lnTo>
                    <a:lnTo>
                      <a:pt x="230" y="628"/>
                    </a:lnTo>
                    <a:lnTo>
                      <a:pt x="230" y="628"/>
                    </a:lnTo>
                    <a:lnTo>
                      <a:pt x="229" y="635"/>
                    </a:lnTo>
                    <a:lnTo>
                      <a:pt x="229" y="638"/>
                    </a:lnTo>
                    <a:lnTo>
                      <a:pt x="230" y="642"/>
                    </a:lnTo>
                    <a:lnTo>
                      <a:pt x="230" y="642"/>
                    </a:lnTo>
                    <a:lnTo>
                      <a:pt x="233" y="645"/>
                    </a:lnTo>
                    <a:lnTo>
                      <a:pt x="236" y="647"/>
                    </a:lnTo>
                    <a:lnTo>
                      <a:pt x="240" y="648"/>
                    </a:lnTo>
                    <a:lnTo>
                      <a:pt x="244" y="649"/>
                    </a:lnTo>
                    <a:lnTo>
                      <a:pt x="244" y="649"/>
                    </a:lnTo>
                    <a:lnTo>
                      <a:pt x="259" y="650"/>
                    </a:lnTo>
                    <a:lnTo>
                      <a:pt x="267" y="649"/>
                    </a:lnTo>
                    <a:lnTo>
                      <a:pt x="274" y="648"/>
                    </a:lnTo>
                    <a:lnTo>
                      <a:pt x="274" y="648"/>
                    </a:lnTo>
                    <a:lnTo>
                      <a:pt x="281" y="645"/>
                    </a:lnTo>
                    <a:lnTo>
                      <a:pt x="289" y="642"/>
                    </a:lnTo>
                    <a:lnTo>
                      <a:pt x="293" y="640"/>
                    </a:lnTo>
                    <a:lnTo>
                      <a:pt x="295" y="636"/>
                    </a:lnTo>
                    <a:lnTo>
                      <a:pt x="296" y="633"/>
                    </a:lnTo>
                    <a:lnTo>
                      <a:pt x="297" y="629"/>
                    </a:lnTo>
                    <a:lnTo>
                      <a:pt x="297" y="629"/>
                    </a:lnTo>
                    <a:lnTo>
                      <a:pt x="296" y="622"/>
                    </a:lnTo>
                    <a:lnTo>
                      <a:pt x="295" y="618"/>
                    </a:lnTo>
                    <a:lnTo>
                      <a:pt x="296" y="615"/>
                    </a:lnTo>
                    <a:lnTo>
                      <a:pt x="296" y="615"/>
                    </a:lnTo>
                    <a:lnTo>
                      <a:pt x="298" y="611"/>
                    </a:lnTo>
                    <a:lnTo>
                      <a:pt x="301" y="608"/>
                    </a:lnTo>
                    <a:lnTo>
                      <a:pt x="308" y="602"/>
                    </a:lnTo>
                    <a:lnTo>
                      <a:pt x="308" y="602"/>
                    </a:lnTo>
                    <a:lnTo>
                      <a:pt x="311" y="600"/>
                    </a:lnTo>
                    <a:lnTo>
                      <a:pt x="314" y="599"/>
                    </a:lnTo>
                    <a:lnTo>
                      <a:pt x="317" y="600"/>
                    </a:lnTo>
                    <a:lnTo>
                      <a:pt x="319" y="601"/>
                    </a:lnTo>
                    <a:lnTo>
                      <a:pt x="322" y="603"/>
                    </a:lnTo>
                    <a:lnTo>
                      <a:pt x="324" y="607"/>
                    </a:lnTo>
                    <a:lnTo>
                      <a:pt x="325" y="610"/>
                    </a:lnTo>
                    <a:lnTo>
                      <a:pt x="325" y="615"/>
                    </a:lnTo>
                    <a:lnTo>
                      <a:pt x="325" y="615"/>
                    </a:lnTo>
                    <a:lnTo>
                      <a:pt x="325" y="620"/>
                    </a:lnTo>
                    <a:lnTo>
                      <a:pt x="326" y="623"/>
                    </a:lnTo>
                    <a:lnTo>
                      <a:pt x="328" y="626"/>
                    </a:lnTo>
                    <a:lnTo>
                      <a:pt x="328" y="626"/>
                    </a:lnTo>
                    <a:lnTo>
                      <a:pt x="331" y="627"/>
                    </a:lnTo>
                    <a:lnTo>
                      <a:pt x="335" y="627"/>
                    </a:lnTo>
                    <a:lnTo>
                      <a:pt x="342" y="626"/>
                    </a:lnTo>
                    <a:lnTo>
                      <a:pt x="342" y="626"/>
                    </a:lnTo>
                    <a:lnTo>
                      <a:pt x="350" y="623"/>
                    </a:lnTo>
                    <a:lnTo>
                      <a:pt x="353" y="621"/>
                    </a:lnTo>
                    <a:lnTo>
                      <a:pt x="357" y="618"/>
                    </a:lnTo>
                    <a:lnTo>
                      <a:pt x="357" y="618"/>
                    </a:lnTo>
                    <a:lnTo>
                      <a:pt x="363" y="610"/>
                    </a:lnTo>
                    <a:lnTo>
                      <a:pt x="365" y="607"/>
                    </a:lnTo>
                    <a:lnTo>
                      <a:pt x="370" y="604"/>
                    </a:lnTo>
                    <a:lnTo>
                      <a:pt x="370" y="604"/>
                    </a:lnTo>
                    <a:lnTo>
                      <a:pt x="373" y="604"/>
                    </a:lnTo>
                    <a:lnTo>
                      <a:pt x="378" y="604"/>
                    </a:lnTo>
                    <a:lnTo>
                      <a:pt x="387" y="604"/>
                    </a:lnTo>
                    <a:lnTo>
                      <a:pt x="387" y="604"/>
                    </a:lnTo>
                    <a:lnTo>
                      <a:pt x="394" y="606"/>
                    </a:lnTo>
                    <a:lnTo>
                      <a:pt x="403" y="607"/>
                    </a:lnTo>
                    <a:lnTo>
                      <a:pt x="405" y="608"/>
                    </a:lnTo>
                    <a:lnTo>
                      <a:pt x="409" y="610"/>
                    </a:lnTo>
                    <a:lnTo>
                      <a:pt x="411" y="614"/>
                    </a:lnTo>
                    <a:lnTo>
                      <a:pt x="411" y="617"/>
                    </a:lnTo>
                    <a:lnTo>
                      <a:pt x="411" y="617"/>
                    </a:lnTo>
                    <a:lnTo>
                      <a:pt x="412" y="621"/>
                    </a:lnTo>
                    <a:lnTo>
                      <a:pt x="414" y="624"/>
                    </a:lnTo>
                    <a:lnTo>
                      <a:pt x="419" y="629"/>
                    </a:lnTo>
                    <a:lnTo>
                      <a:pt x="419" y="629"/>
                    </a:lnTo>
                    <a:lnTo>
                      <a:pt x="421" y="633"/>
                    </a:lnTo>
                    <a:lnTo>
                      <a:pt x="424" y="637"/>
                    </a:lnTo>
                    <a:lnTo>
                      <a:pt x="425" y="642"/>
                    </a:lnTo>
                    <a:lnTo>
                      <a:pt x="426" y="645"/>
                    </a:lnTo>
                    <a:lnTo>
                      <a:pt x="426" y="645"/>
                    </a:lnTo>
                    <a:lnTo>
                      <a:pt x="426" y="650"/>
                    </a:lnTo>
                    <a:lnTo>
                      <a:pt x="427" y="652"/>
                    </a:lnTo>
                    <a:lnTo>
                      <a:pt x="430" y="654"/>
                    </a:lnTo>
                    <a:lnTo>
                      <a:pt x="434" y="654"/>
                    </a:lnTo>
                    <a:lnTo>
                      <a:pt x="434" y="654"/>
                    </a:lnTo>
                    <a:lnTo>
                      <a:pt x="441" y="652"/>
                    </a:lnTo>
                    <a:lnTo>
                      <a:pt x="447" y="650"/>
                    </a:lnTo>
                    <a:lnTo>
                      <a:pt x="447" y="650"/>
                    </a:lnTo>
                    <a:lnTo>
                      <a:pt x="454" y="649"/>
                    </a:lnTo>
                    <a:lnTo>
                      <a:pt x="458" y="649"/>
                    </a:lnTo>
                    <a:lnTo>
                      <a:pt x="461" y="650"/>
                    </a:lnTo>
                    <a:lnTo>
                      <a:pt x="461" y="650"/>
                    </a:lnTo>
                    <a:lnTo>
                      <a:pt x="467" y="654"/>
                    </a:lnTo>
                    <a:lnTo>
                      <a:pt x="474" y="657"/>
                    </a:lnTo>
                    <a:lnTo>
                      <a:pt x="474" y="657"/>
                    </a:lnTo>
                    <a:lnTo>
                      <a:pt x="491" y="663"/>
                    </a:lnTo>
                    <a:lnTo>
                      <a:pt x="491" y="663"/>
                    </a:lnTo>
                    <a:lnTo>
                      <a:pt x="505" y="668"/>
                    </a:lnTo>
                    <a:lnTo>
                      <a:pt x="512" y="671"/>
                    </a:lnTo>
                    <a:lnTo>
                      <a:pt x="518" y="677"/>
                    </a:lnTo>
                    <a:lnTo>
                      <a:pt x="518" y="677"/>
                    </a:lnTo>
                    <a:lnTo>
                      <a:pt x="522" y="683"/>
                    </a:lnTo>
                    <a:lnTo>
                      <a:pt x="525" y="685"/>
                    </a:lnTo>
                    <a:lnTo>
                      <a:pt x="528" y="688"/>
                    </a:lnTo>
                    <a:lnTo>
                      <a:pt x="528" y="688"/>
                    </a:lnTo>
                    <a:lnTo>
                      <a:pt x="532" y="688"/>
                    </a:lnTo>
                    <a:lnTo>
                      <a:pt x="536" y="688"/>
                    </a:lnTo>
                    <a:lnTo>
                      <a:pt x="543" y="688"/>
                    </a:lnTo>
                    <a:lnTo>
                      <a:pt x="543" y="688"/>
                    </a:lnTo>
                    <a:lnTo>
                      <a:pt x="561" y="688"/>
                    </a:lnTo>
                    <a:lnTo>
                      <a:pt x="569" y="688"/>
                    </a:lnTo>
                    <a:lnTo>
                      <a:pt x="577" y="686"/>
                    </a:lnTo>
                    <a:lnTo>
                      <a:pt x="577" y="686"/>
                    </a:lnTo>
                    <a:lnTo>
                      <a:pt x="581" y="685"/>
                    </a:lnTo>
                    <a:lnTo>
                      <a:pt x="584" y="684"/>
                    </a:lnTo>
                    <a:lnTo>
                      <a:pt x="590" y="679"/>
                    </a:lnTo>
                    <a:lnTo>
                      <a:pt x="597" y="676"/>
                    </a:lnTo>
                    <a:lnTo>
                      <a:pt x="601" y="676"/>
                    </a:lnTo>
                    <a:lnTo>
                      <a:pt x="604" y="676"/>
                    </a:lnTo>
                    <a:lnTo>
                      <a:pt x="604" y="676"/>
                    </a:lnTo>
                    <a:lnTo>
                      <a:pt x="611" y="676"/>
                    </a:lnTo>
                    <a:lnTo>
                      <a:pt x="618" y="677"/>
                    </a:lnTo>
                    <a:lnTo>
                      <a:pt x="618" y="677"/>
                    </a:lnTo>
                    <a:lnTo>
                      <a:pt x="625" y="679"/>
                    </a:lnTo>
                    <a:lnTo>
                      <a:pt x="625" y="679"/>
                    </a:lnTo>
                    <a:lnTo>
                      <a:pt x="629" y="683"/>
                    </a:lnTo>
                    <a:lnTo>
                      <a:pt x="632" y="686"/>
                    </a:lnTo>
                    <a:lnTo>
                      <a:pt x="632" y="686"/>
                    </a:lnTo>
                    <a:lnTo>
                      <a:pt x="636" y="688"/>
                    </a:lnTo>
                    <a:lnTo>
                      <a:pt x="641" y="688"/>
                    </a:lnTo>
                    <a:lnTo>
                      <a:pt x="649" y="686"/>
                    </a:lnTo>
                    <a:lnTo>
                      <a:pt x="649" y="686"/>
                    </a:lnTo>
                    <a:lnTo>
                      <a:pt x="653" y="684"/>
                    </a:lnTo>
                    <a:lnTo>
                      <a:pt x="657" y="682"/>
                    </a:lnTo>
                    <a:lnTo>
                      <a:pt x="664" y="676"/>
                    </a:lnTo>
                    <a:lnTo>
                      <a:pt x="664" y="676"/>
                    </a:lnTo>
                    <a:lnTo>
                      <a:pt x="672" y="671"/>
                    </a:lnTo>
                    <a:lnTo>
                      <a:pt x="676" y="669"/>
                    </a:lnTo>
                    <a:lnTo>
                      <a:pt x="680" y="669"/>
                    </a:lnTo>
                    <a:lnTo>
                      <a:pt x="680" y="669"/>
                    </a:lnTo>
                    <a:lnTo>
                      <a:pt x="684" y="669"/>
                    </a:lnTo>
                    <a:lnTo>
                      <a:pt x="689" y="671"/>
                    </a:lnTo>
                    <a:lnTo>
                      <a:pt x="693" y="674"/>
                    </a:lnTo>
                    <a:lnTo>
                      <a:pt x="697" y="675"/>
                    </a:lnTo>
                    <a:lnTo>
                      <a:pt x="697" y="675"/>
                    </a:lnTo>
                    <a:lnTo>
                      <a:pt x="701" y="676"/>
                    </a:lnTo>
                    <a:lnTo>
                      <a:pt x="706" y="675"/>
                    </a:lnTo>
                    <a:lnTo>
                      <a:pt x="714" y="675"/>
                    </a:lnTo>
                    <a:lnTo>
                      <a:pt x="714" y="675"/>
                    </a:lnTo>
                    <a:lnTo>
                      <a:pt x="720" y="675"/>
                    </a:lnTo>
                    <a:lnTo>
                      <a:pt x="725" y="677"/>
                    </a:lnTo>
                    <a:lnTo>
                      <a:pt x="730" y="678"/>
                    </a:lnTo>
                    <a:lnTo>
                      <a:pt x="734" y="679"/>
                    </a:lnTo>
                    <a:lnTo>
                      <a:pt x="734" y="679"/>
                    </a:lnTo>
                    <a:lnTo>
                      <a:pt x="740" y="679"/>
                    </a:lnTo>
                    <a:lnTo>
                      <a:pt x="745" y="678"/>
                    </a:lnTo>
                    <a:lnTo>
                      <a:pt x="745" y="678"/>
                    </a:lnTo>
                    <a:lnTo>
                      <a:pt x="750" y="678"/>
                    </a:lnTo>
                    <a:lnTo>
                      <a:pt x="755" y="678"/>
                    </a:lnTo>
                    <a:lnTo>
                      <a:pt x="755" y="678"/>
                    </a:lnTo>
                    <a:lnTo>
                      <a:pt x="760" y="676"/>
                    </a:lnTo>
                    <a:lnTo>
                      <a:pt x="762" y="674"/>
                    </a:lnTo>
                    <a:lnTo>
                      <a:pt x="765" y="670"/>
                    </a:lnTo>
                    <a:lnTo>
                      <a:pt x="765" y="664"/>
                    </a:lnTo>
                    <a:lnTo>
                      <a:pt x="765" y="664"/>
                    </a:lnTo>
                    <a:lnTo>
                      <a:pt x="767" y="655"/>
                    </a:lnTo>
                    <a:lnTo>
                      <a:pt x="767" y="655"/>
                    </a:lnTo>
                    <a:lnTo>
                      <a:pt x="768" y="650"/>
                    </a:lnTo>
                    <a:lnTo>
                      <a:pt x="773" y="648"/>
                    </a:lnTo>
                    <a:lnTo>
                      <a:pt x="773" y="648"/>
                    </a:lnTo>
                    <a:lnTo>
                      <a:pt x="788" y="638"/>
                    </a:lnTo>
                    <a:lnTo>
                      <a:pt x="788" y="638"/>
                    </a:lnTo>
                    <a:lnTo>
                      <a:pt x="792" y="637"/>
                    </a:lnTo>
                    <a:lnTo>
                      <a:pt x="795" y="636"/>
                    </a:lnTo>
                    <a:lnTo>
                      <a:pt x="803" y="636"/>
                    </a:lnTo>
                    <a:lnTo>
                      <a:pt x="803" y="636"/>
                    </a:lnTo>
                    <a:lnTo>
                      <a:pt x="814" y="636"/>
                    </a:lnTo>
                    <a:lnTo>
                      <a:pt x="814" y="636"/>
                    </a:lnTo>
                    <a:lnTo>
                      <a:pt x="809" y="631"/>
                    </a:lnTo>
                    <a:lnTo>
                      <a:pt x="808" y="628"/>
                    </a:lnTo>
                    <a:lnTo>
                      <a:pt x="807" y="626"/>
                    </a:lnTo>
                    <a:lnTo>
                      <a:pt x="807" y="626"/>
                    </a:lnTo>
                    <a:lnTo>
                      <a:pt x="807" y="615"/>
                    </a:lnTo>
                    <a:lnTo>
                      <a:pt x="807" y="615"/>
                    </a:lnTo>
                    <a:lnTo>
                      <a:pt x="807" y="609"/>
                    </a:lnTo>
                    <a:lnTo>
                      <a:pt x="807" y="609"/>
                    </a:lnTo>
                    <a:lnTo>
                      <a:pt x="807" y="603"/>
                    </a:lnTo>
                    <a:lnTo>
                      <a:pt x="807" y="603"/>
                    </a:lnTo>
                    <a:lnTo>
                      <a:pt x="808" y="597"/>
                    </a:lnTo>
                    <a:lnTo>
                      <a:pt x="808" y="590"/>
                    </a:lnTo>
                    <a:lnTo>
                      <a:pt x="808" y="590"/>
                    </a:lnTo>
                    <a:lnTo>
                      <a:pt x="805" y="580"/>
                    </a:lnTo>
                    <a:lnTo>
                      <a:pt x="805" y="580"/>
                    </a:lnTo>
                    <a:lnTo>
                      <a:pt x="803" y="574"/>
                    </a:lnTo>
                    <a:lnTo>
                      <a:pt x="801" y="568"/>
                    </a:lnTo>
                    <a:lnTo>
                      <a:pt x="801" y="568"/>
                    </a:lnTo>
                    <a:lnTo>
                      <a:pt x="799" y="562"/>
                    </a:lnTo>
                    <a:lnTo>
                      <a:pt x="798" y="560"/>
                    </a:lnTo>
                    <a:lnTo>
                      <a:pt x="798" y="556"/>
                    </a:lnTo>
                    <a:lnTo>
                      <a:pt x="798" y="556"/>
                    </a:lnTo>
                    <a:lnTo>
                      <a:pt x="798" y="553"/>
                    </a:lnTo>
                    <a:lnTo>
                      <a:pt x="796" y="549"/>
                    </a:lnTo>
                    <a:lnTo>
                      <a:pt x="796" y="549"/>
                    </a:lnTo>
                    <a:lnTo>
                      <a:pt x="792" y="542"/>
                    </a:lnTo>
                    <a:lnTo>
                      <a:pt x="792" y="542"/>
                    </a:lnTo>
                    <a:lnTo>
                      <a:pt x="791" y="539"/>
                    </a:lnTo>
                    <a:lnTo>
                      <a:pt x="787" y="535"/>
                    </a:lnTo>
                    <a:lnTo>
                      <a:pt x="787" y="535"/>
                    </a:lnTo>
                    <a:lnTo>
                      <a:pt x="785" y="534"/>
                    </a:lnTo>
                    <a:lnTo>
                      <a:pt x="781" y="533"/>
                    </a:lnTo>
                    <a:lnTo>
                      <a:pt x="781" y="533"/>
                    </a:lnTo>
                    <a:lnTo>
                      <a:pt x="773" y="528"/>
                    </a:lnTo>
                    <a:lnTo>
                      <a:pt x="766" y="522"/>
                    </a:lnTo>
                    <a:lnTo>
                      <a:pt x="766" y="522"/>
                    </a:lnTo>
                    <a:lnTo>
                      <a:pt x="760" y="518"/>
                    </a:lnTo>
                    <a:lnTo>
                      <a:pt x="758" y="515"/>
                    </a:lnTo>
                    <a:lnTo>
                      <a:pt x="755" y="512"/>
                    </a:lnTo>
                    <a:lnTo>
                      <a:pt x="755" y="512"/>
                    </a:lnTo>
                    <a:lnTo>
                      <a:pt x="747" y="499"/>
                    </a:lnTo>
                    <a:lnTo>
                      <a:pt x="747" y="499"/>
                    </a:lnTo>
                    <a:lnTo>
                      <a:pt x="745" y="495"/>
                    </a:lnTo>
                    <a:lnTo>
                      <a:pt x="741" y="492"/>
                    </a:lnTo>
                    <a:lnTo>
                      <a:pt x="741" y="492"/>
                    </a:lnTo>
                    <a:lnTo>
                      <a:pt x="737" y="486"/>
                    </a:lnTo>
                    <a:lnTo>
                      <a:pt x="737" y="486"/>
                    </a:lnTo>
                    <a:lnTo>
                      <a:pt x="734" y="483"/>
                    </a:lnTo>
                    <a:lnTo>
                      <a:pt x="734" y="479"/>
                    </a:lnTo>
                    <a:lnTo>
                      <a:pt x="734" y="479"/>
                    </a:lnTo>
                    <a:lnTo>
                      <a:pt x="733" y="477"/>
                    </a:lnTo>
                    <a:lnTo>
                      <a:pt x="732" y="476"/>
                    </a:lnTo>
                    <a:lnTo>
                      <a:pt x="728" y="472"/>
                    </a:lnTo>
                    <a:lnTo>
                      <a:pt x="728" y="472"/>
                    </a:lnTo>
                    <a:lnTo>
                      <a:pt x="727" y="467"/>
                    </a:lnTo>
                    <a:lnTo>
                      <a:pt x="727" y="463"/>
                    </a:lnTo>
                    <a:lnTo>
                      <a:pt x="727" y="463"/>
                    </a:lnTo>
                    <a:lnTo>
                      <a:pt x="725" y="459"/>
                    </a:lnTo>
                    <a:lnTo>
                      <a:pt x="723" y="456"/>
                    </a:lnTo>
                    <a:lnTo>
                      <a:pt x="723" y="456"/>
                    </a:lnTo>
                    <a:lnTo>
                      <a:pt x="719" y="449"/>
                    </a:lnTo>
                    <a:lnTo>
                      <a:pt x="719" y="449"/>
                    </a:lnTo>
                    <a:lnTo>
                      <a:pt x="718" y="445"/>
                    </a:lnTo>
                    <a:lnTo>
                      <a:pt x="718" y="445"/>
                    </a:lnTo>
                    <a:lnTo>
                      <a:pt x="716" y="442"/>
                    </a:lnTo>
                    <a:lnTo>
                      <a:pt x="716" y="442"/>
                    </a:lnTo>
                    <a:lnTo>
                      <a:pt x="711" y="433"/>
                    </a:lnTo>
                    <a:lnTo>
                      <a:pt x="705" y="425"/>
                    </a:lnTo>
                    <a:lnTo>
                      <a:pt x="705" y="425"/>
                    </a:lnTo>
                    <a:lnTo>
                      <a:pt x="704" y="420"/>
                    </a:lnTo>
                    <a:lnTo>
                      <a:pt x="701" y="417"/>
                    </a:lnTo>
                    <a:lnTo>
                      <a:pt x="701" y="417"/>
                    </a:lnTo>
                    <a:lnTo>
                      <a:pt x="700" y="412"/>
                    </a:lnTo>
                    <a:lnTo>
                      <a:pt x="700" y="412"/>
                    </a:lnTo>
                    <a:lnTo>
                      <a:pt x="700" y="409"/>
                    </a:lnTo>
                    <a:lnTo>
                      <a:pt x="700" y="409"/>
                    </a:lnTo>
                    <a:lnTo>
                      <a:pt x="698" y="402"/>
                    </a:lnTo>
                    <a:lnTo>
                      <a:pt x="698" y="402"/>
                    </a:lnTo>
                    <a:lnTo>
                      <a:pt x="697" y="392"/>
                    </a:lnTo>
                    <a:lnTo>
                      <a:pt x="697" y="392"/>
                    </a:lnTo>
                    <a:lnTo>
                      <a:pt x="697" y="389"/>
                    </a:lnTo>
                    <a:lnTo>
                      <a:pt x="696" y="385"/>
                    </a:lnTo>
                    <a:lnTo>
                      <a:pt x="696" y="385"/>
                    </a:lnTo>
                    <a:lnTo>
                      <a:pt x="692" y="381"/>
                    </a:lnTo>
                    <a:lnTo>
                      <a:pt x="687" y="377"/>
                    </a:lnTo>
                    <a:lnTo>
                      <a:pt x="687" y="377"/>
                    </a:lnTo>
                    <a:lnTo>
                      <a:pt x="684" y="374"/>
                    </a:lnTo>
                    <a:lnTo>
                      <a:pt x="680" y="371"/>
                    </a:lnTo>
                    <a:lnTo>
                      <a:pt x="672" y="367"/>
                    </a:lnTo>
                    <a:lnTo>
                      <a:pt x="672" y="367"/>
                    </a:lnTo>
                    <a:lnTo>
                      <a:pt x="664" y="363"/>
                    </a:lnTo>
                    <a:lnTo>
                      <a:pt x="657" y="357"/>
                    </a:lnTo>
                    <a:lnTo>
                      <a:pt x="650" y="350"/>
                    </a:lnTo>
                    <a:lnTo>
                      <a:pt x="645" y="342"/>
                    </a:lnTo>
                    <a:lnTo>
                      <a:pt x="645" y="342"/>
                    </a:lnTo>
                    <a:lnTo>
                      <a:pt x="641" y="335"/>
                    </a:lnTo>
                    <a:lnTo>
                      <a:pt x="636" y="329"/>
                    </a:lnTo>
                    <a:lnTo>
                      <a:pt x="636" y="329"/>
                    </a:lnTo>
                    <a:lnTo>
                      <a:pt x="632" y="327"/>
                    </a:lnTo>
                    <a:lnTo>
                      <a:pt x="631" y="323"/>
                    </a:lnTo>
                    <a:lnTo>
                      <a:pt x="631" y="323"/>
                    </a:lnTo>
                    <a:lnTo>
                      <a:pt x="629" y="315"/>
                    </a:lnTo>
                    <a:lnTo>
                      <a:pt x="629" y="315"/>
                    </a:lnTo>
                    <a:lnTo>
                      <a:pt x="622" y="306"/>
                    </a:lnTo>
                    <a:lnTo>
                      <a:pt x="622" y="306"/>
                    </a:lnTo>
                    <a:lnTo>
                      <a:pt x="618" y="299"/>
                    </a:lnTo>
                    <a:lnTo>
                      <a:pt x="612" y="292"/>
                    </a:lnTo>
                    <a:lnTo>
                      <a:pt x="612" y="292"/>
                    </a:lnTo>
                    <a:lnTo>
                      <a:pt x="610" y="288"/>
                    </a:lnTo>
                    <a:lnTo>
                      <a:pt x="609" y="284"/>
                    </a:lnTo>
                    <a:lnTo>
                      <a:pt x="609" y="284"/>
                    </a:lnTo>
                    <a:lnTo>
                      <a:pt x="607" y="281"/>
                    </a:lnTo>
                    <a:lnTo>
                      <a:pt x="607" y="281"/>
                    </a:lnTo>
                    <a:lnTo>
                      <a:pt x="604" y="276"/>
                    </a:lnTo>
                    <a:lnTo>
                      <a:pt x="604" y="276"/>
                    </a:lnTo>
                    <a:lnTo>
                      <a:pt x="603" y="273"/>
                    </a:lnTo>
                    <a:lnTo>
                      <a:pt x="603" y="273"/>
                    </a:lnTo>
                    <a:lnTo>
                      <a:pt x="601" y="269"/>
                    </a:lnTo>
                    <a:lnTo>
                      <a:pt x="601" y="269"/>
                    </a:lnTo>
                    <a:lnTo>
                      <a:pt x="598" y="267"/>
                    </a:lnTo>
                    <a:lnTo>
                      <a:pt x="598" y="267"/>
                    </a:lnTo>
                    <a:lnTo>
                      <a:pt x="596" y="262"/>
                    </a:lnTo>
                    <a:lnTo>
                      <a:pt x="596" y="262"/>
                    </a:lnTo>
                    <a:lnTo>
                      <a:pt x="593" y="255"/>
                    </a:lnTo>
                    <a:lnTo>
                      <a:pt x="588" y="247"/>
                    </a:lnTo>
                    <a:lnTo>
                      <a:pt x="588" y="247"/>
                    </a:lnTo>
                    <a:lnTo>
                      <a:pt x="583" y="240"/>
                    </a:lnTo>
                    <a:lnTo>
                      <a:pt x="583" y="240"/>
                    </a:lnTo>
                    <a:lnTo>
                      <a:pt x="581" y="238"/>
                    </a:lnTo>
                    <a:lnTo>
                      <a:pt x="581" y="238"/>
                    </a:lnTo>
                    <a:lnTo>
                      <a:pt x="577" y="233"/>
                    </a:lnTo>
                    <a:lnTo>
                      <a:pt x="577" y="233"/>
                    </a:lnTo>
                    <a:lnTo>
                      <a:pt x="564" y="220"/>
                    </a:lnTo>
                    <a:lnTo>
                      <a:pt x="564" y="220"/>
                    </a:lnTo>
                    <a:lnTo>
                      <a:pt x="559" y="214"/>
                    </a:lnTo>
                    <a:lnTo>
                      <a:pt x="555" y="211"/>
                    </a:lnTo>
                    <a:lnTo>
                      <a:pt x="554" y="207"/>
                    </a:lnTo>
                    <a:lnTo>
                      <a:pt x="554" y="207"/>
                    </a:lnTo>
                    <a:lnTo>
                      <a:pt x="549" y="199"/>
                    </a:lnTo>
                    <a:lnTo>
                      <a:pt x="549" y="199"/>
                    </a:lnTo>
                    <a:lnTo>
                      <a:pt x="546" y="193"/>
                    </a:lnTo>
                    <a:lnTo>
                      <a:pt x="546" y="193"/>
                    </a:lnTo>
                    <a:lnTo>
                      <a:pt x="543" y="188"/>
                    </a:lnTo>
                    <a:lnTo>
                      <a:pt x="543" y="188"/>
                    </a:lnTo>
                    <a:lnTo>
                      <a:pt x="542" y="181"/>
                    </a:lnTo>
                    <a:lnTo>
                      <a:pt x="541" y="175"/>
                    </a:lnTo>
                    <a:lnTo>
                      <a:pt x="541" y="175"/>
                    </a:lnTo>
                    <a:lnTo>
                      <a:pt x="537" y="167"/>
                    </a:lnTo>
                    <a:lnTo>
                      <a:pt x="537" y="167"/>
                    </a:lnTo>
                    <a:lnTo>
                      <a:pt x="536" y="159"/>
                    </a:lnTo>
                    <a:lnTo>
                      <a:pt x="535" y="151"/>
                    </a:lnTo>
                    <a:lnTo>
                      <a:pt x="535" y="151"/>
                    </a:lnTo>
                    <a:lnTo>
                      <a:pt x="533" y="146"/>
                    </a:lnTo>
                    <a:lnTo>
                      <a:pt x="530" y="143"/>
                    </a:lnTo>
                    <a:lnTo>
                      <a:pt x="525" y="136"/>
                    </a:lnTo>
                    <a:lnTo>
                      <a:pt x="525" y="136"/>
                    </a:lnTo>
                    <a:lnTo>
                      <a:pt x="520" y="129"/>
                    </a:lnTo>
                    <a:lnTo>
                      <a:pt x="520" y="129"/>
                    </a:lnTo>
                    <a:lnTo>
                      <a:pt x="509" y="109"/>
                    </a:lnTo>
                    <a:lnTo>
                      <a:pt x="503" y="99"/>
                    </a:lnTo>
                    <a:lnTo>
                      <a:pt x="499" y="89"/>
                    </a:lnTo>
                    <a:lnTo>
                      <a:pt x="499" y="89"/>
                    </a:lnTo>
                    <a:lnTo>
                      <a:pt x="494" y="77"/>
                    </a:lnTo>
                    <a:lnTo>
                      <a:pt x="494" y="77"/>
                    </a:lnTo>
                    <a:lnTo>
                      <a:pt x="493" y="66"/>
                    </a:lnTo>
                    <a:lnTo>
                      <a:pt x="492" y="56"/>
                    </a:lnTo>
                    <a:lnTo>
                      <a:pt x="492" y="56"/>
                    </a:lnTo>
                    <a:lnTo>
                      <a:pt x="489" y="50"/>
                    </a:lnTo>
                    <a:lnTo>
                      <a:pt x="487" y="44"/>
                    </a:lnTo>
                    <a:lnTo>
                      <a:pt x="481" y="34"/>
                    </a:lnTo>
                    <a:lnTo>
                      <a:pt x="481" y="34"/>
                    </a:lnTo>
                    <a:lnTo>
                      <a:pt x="476" y="25"/>
                    </a:lnTo>
                    <a:lnTo>
                      <a:pt x="473" y="16"/>
                    </a:lnTo>
                    <a:lnTo>
                      <a:pt x="473" y="16"/>
                    </a:lnTo>
                    <a:lnTo>
                      <a:pt x="469" y="9"/>
                    </a:lnTo>
                    <a:lnTo>
                      <a:pt x="465" y="2"/>
                    </a:lnTo>
                    <a:lnTo>
                      <a:pt x="465" y="2"/>
                    </a:lnTo>
                    <a:lnTo>
                      <a:pt x="461" y="0"/>
                    </a:lnTo>
                    <a:lnTo>
                      <a:pt x="457" y="0"/>
                    </a:lnTo>
                    <a:lnTo>
                      <a:pt x="457" y="0"/>
                    </a:lnTo>
                    <a:lnTo>
                      <a:pt x="441" y="0"/>
                    </a:lnTo>
                    <a:lnTo>
                      <a:pt x="441" y="0"/>
                    </a:lnTo>
                    <a:lnTo>
                      <a:pt x="433" y="0"/>
                    </a:lnTo>
                    <a:lnTo>
                      <a:pt x="433" y="0"/>
                    </a:lnTo>
                    <a:lnTo>
                      <a:pt x="430" y="0"/>
                    </a:lnTo>
                    <a:lnTo>
                      <a:pt x="428" y="2"/>
                    </a:lnTo>
                    <a:lnTo>
                      <a:pt x="428" y="2"/>
                    </a:lnTo>
                    <a:lnTo>
                      <a:pt x="428" y="7"/>
                    </a:lnTo>
                    <a:lnTo>
                      <a:pt x="428" y="11"/>
                    </a:lnTo>
                    <a:lnTo>
                      <a:pt x="432" y="18"/>
                    </a:lnTo>
                    <a:lnTo>
                      <a:pt x="432" y="18"/>
                    </a:lnTo>
                    <a:lnTo>
                      <a:pt x="433" y="23"/>
                    </a:lnTo>
                    <a:lnTo>
                      <a:pt x="433" y="28"/>
                    </a:lnTo>
                    <a:lnTo>
                      <a:pt x="433" y="38"/>
                    </a:lnTo>
                    <a:lnTo>
                      <a:pt x="433" y="38"/>
                    </a:lnTo>
                    <a:lnTo>
                      <a:pt x="433" y="44"/>
                    </a:lnTo>
                    <a:lnTo>
                      <a:pt x="431" y="49"/>
                    </a:lnTo>
                    <a:lnTo>
                      <a:pt x="425" y="59"/>
                    </a:lnTo>
                    <a:lnTo>
                      <a:pt x="425" y="59"/>
                    </a:lnTo>
                    <a:lnTo>
                      <a:pt x="423" y="64"/>
                    </a:lnTo>
                    <a:lnTo>
                      <a:pt x="421" y="69"/>
                    </a:lnTo>
                    <a:lnTo>
                      <a:pt x="420" y="79"/>
                    </a:lnTo>
                    <a:lnTo>
                      <a:pt x="420" y="79"/>
                    </a:lnTo>
                    <a:lnTo>
                      <a:pt x="420" y="84"/>
                    </a:lnTo>
                    <a:lnTo>
                      <a:pt x="418" y="89"/>
                    </a:lnTo>
                    <a:lnTo>
                      <a:pt x="417" y="91"/>
                    </a:lnTo>
                    <a:lnTo>
                      <a:pt x="414" y="91"/>
                    </a:lnTo>
                    <a:lnTo>
                      <a:pt x="413" y="91"/>
                    </a:lnTo>
                    <a:lnTo>
                      <a:pt x="411" y="90"/>
                    </a:lnTo>
                    <a:lnTo>
                      <a:pt x="411" y="90"/>
                    </a:lnTo>
                    <a:lnTo>
                      <a:pt x="409" y="88"/>
                    </a:lnTo>
                    <a:lnTo>
                      <a:pt x="407" y="85"/>
                    </a:lnTo>
                    <a:lnTo>
                      <a:pt x="405" y="79"/>
                    </a:lnTo>
                    <a:lnTo>
                      <a:pt x="404" y="74"/>
                    </a:lnTo>
                    <a:lnTo>
                      <a:pt x="401" y="68"/>
                    </a:lnTo>
                    <a:lnTo>
                      <a:pt x="401" y="68"/>
                    </a:lnTo>
                    <a:lnTo>
                      <a:pt x="399" y="65"/>
                    </a:lnTo>
                    <a:lnTo>
                      <a:pt x="398" y="64"/>
                    </a:lnTo>
                    <a:lnTo>
                      <a:pt x="392" y="63"/>
                    </a:lnTo>
                    <a:lnTo>
                      <a:pt x="382" y="63"/>
                    </a:lnTo>
                    <a:lnTo>
                      <a:pt x="382" y="63"/>
                    </a:lnTo>
                    <a:lnTo>
                      <a:pt x="370" y="63"/>
                    </a:lnTo>
                    <a:lnTo>
                      <a:pt x="364" y="64"/>
                    </a:lnTo>
                    <a:lnTo>
                      <a:pt x="358" y="65"/>
                    </a:lnTo>
                    <a:lnTo>
                      <a:pt x="352" y="66"/>
                    </a:lnTo>
                    <a:lnTo>
                      <a:pt x="348" y="70"/>
                    </a:lnTo>
                    <a:lnTo>
                      <a:pt x="345" y="75"/>
                    </a:lnTo>
                    <a:lnTo>
                      <a:pt x="343" y="81"/>
                    </a:lnTo>
                    <a:lnTo>
                      <a:pt x="343" y="81"/>
                    </a:lnTo>
                    <a:lnTo>
                      <a:pt x="343" y="86"/>
                    </a:lnTo>
                    <a:lnTo>
                      <a:pt x="344" y="92"/>
                    </a:lnTo>
                    <a:lnTo>
                      <a:pt x="345" y="98"/>
                    </a:lnTo>
                    <a:lnTo>
                      <a:pt x="345" y="104"/>
                    </a:lnTo>
                    <a:lnTo>
                      <a:pt x="345" y="104"/>
                    </a:lnTo>
                    <a:lnTo>
                      <a:pt x="344" y="110"/>
                    </a:lnTo>
                    <a:lnTo>
                      <a:pt x="343" y="117"/>
                    </a:lnTo>
                    <a:lnTo>
                      <a:pt x="341" y="123"/>
                    </a:lnTo>
                    <a:lnTo>
                      <a:pt x="337" y="127"/>
                    </a:lnTo>
                    <a:lnTo>
                      <a:pt x="337" y="127"/>
                    </a:lnTo>
                    <a:lnTo>
                      <a:pt x="335" y="129"/>
                    </a:lnTo>
                    <a:lnTo>
                      <a:pt x="332" y="130"/>
                    </a:lnTo>
                    <a:lnTo>
                      <a:pt x="326" y="130"/>
                    </a:lnTo>
                    <a:lnTo>
                      <a:pt x="316" y="126"/>
                    </a:lnTo>
                    <a:lnTo>
                      <a:pt x="316" y="126"/>
                    </a:lnTo>
                    <a:lnTo>
                      <a:pt x="307" y="126"/>
                    </a:lnTo>
                    <a:lnTo>
                      <a:pt x="297" y="127"/>
                    </a:lnTo>
                    <a:lnTo>
                      <a:pt x="297" y="127"/>
                    </a:lnTo>
                    <a:lnTo>
                      <a:pt x="293" y="127"/>
                    </a:lnTo>
                    <a:lnTo>
                      <a:pt x="288" y="127"/>
                    </a:lnTo>
                    <a:lnTo>
                      <a:pt x="278" y="126"/>
                    </a:lnTo>
                    <a:lnTo>
                      <a:pt x="278" y="126"/>
                    </a:lnTo>
                    <a:lnTo>
                      <a:pt x="260" y="125"/>
                    </a:lnTo>
                    <a:lnTo>
                      <a:pt x="260" y="125"/>
                    </a:lnTo>
                    <a:lnTo>
                      <a:pt x="251" y="125"/>
                    </a:lnTo>
                    <a:lnTo>
                      <a:pt x="251" y="125"/>
                    </a:lnTo>
                    <a:lnTo>
                      <a:pt x="247" y="126"/>
                    </a:lnTo>
                    <a:lnTo>
                      <a:pt x="242" y="127"/>
                    </a:lnTo>
                    <a:lnTo>
                      <a:pt x="242" y="127"/>
                    </a:lnTo>
                    <a:lnTo>
                      <a:pt x="237" y="130"/>
                    </a:lnTo>
                    <a:lnTo>
                      <a:pt x="233" y="131"/>
                    </a:lnTo>
                    <a:lnTo>
                      <a:pt x="222" y="131"/>
                    </a:lnTo>
                    <a:lnTo>
                      <a:pt x="222" y="131"/>
                    </a:lnTo>
                    <a:lnTo>
                      <a:pt x="203" y="131"/>
                    </a:lnTo>
                    <a:lnTo>
                      <a:pt x="203" y="131"/>
                    </a:lnTo>
                    <a:lnTo>
                      <a:pt x="198" y="130"/>
                    </a:lnTo>
                    <a:lnTo>
                      <a:pt x="194" y="129"/>
                    </a:lnTo>
                    <a:lnTo>
                      <a:pt x="189" y="126"/>
                    </a:lnTo>
                    <a:lnTo>
                      <a:pt x="185" y="124"/>
                    </a:lnTo>
                    <a:lnTo>
                      <a:pt x="185" y="124"/>
                    </a:lnTo>
                    <a:lnTo>
                      <a:pt x="180" y="124"/>
                    </a:lnTo>
                    <a:lnTo>
                      <a:pt x="178" y="124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4" y="120"/>
                    </a:lnTo>
                    <a:lnTo>
                      <a:pt x="174" y="118"/>
                    </a:lnTo>
                    <a:lnTo>
                      <a:pt x="174" y="112"/>
                    </a:lnTo>
                    <a:lnTo>
                      <a:pt x="174" y="112"/>
                    </a:lnTo>
                    <a:lnTo>
                      <a:pt x="175" y="109"/>
                    </a:lnTo>
                    <a:lnTo>
                      <a:pt x="175" y="106"/>
                    </a:lnTo>
                    <a:lnTo>
                      <a:pt x="174" y="104"/>
                    </a:lnTo>
                    <a:lnTo>
                      <a:pt x="174" y="104"/>
                    </a:lnTo>
                    <a:lnTo>
                      <a:pt x="173" y="104"/>
                    </a:lnTo>
                    <a:lnTo>
                      <a:pt x="169" y="103"/>
                    </a:lnTo>
                    <a:lnTo>
                      <a:pt x="165" y="103"/>
                    </a:lnTo>
                    <a:lnTo>
                      <a:pt x="165" y="103"/>
                    </a:lnTo>
                    <a:lnTo>
                      <a:pt x="153" y="102"/>
                    </a:lnTo>
                    <a:lnTo>
                      <a:pt x="141" y="103"/>
                    </a:lnTo>
                    <a:lnTo>
                      <a:pt x="141" y="103"/>
                    </a:lnTo>
                    <a:lnTo>
                      <a:pt x="135" y="103"/>
                    </a:lnTo>
                    <a:lnTo>
                      <a:pt x="130" y="105"/>
                    </a:lnTo>
                    <a:lnTo>
                      <a:pt x="125" y="110"/>
                    </a:lnTo>
                    <a:lnTo>
                      <a:pt x="120" y="113"/>
                    </a:lnTo>
                    <a:lnTo>
                      <a:pt x="120" y="113"/>
                    </a:lnTo>
                    <a:lnTo>
                      <a:pt x="118" y="118"/>
                    </a:lnTo>
                    <a:lnTo>
                      <a:pt x="116" y="123"/>
                    </a:lnTo>
                    <a:lnTo>
                      <a:pt x="113" y="125"/>
                    </a:lnTo>
                    <a:lnTo>
                      <a:pt x="111" y="126"/>
                    </a:lnTo>
                    <a:lnTo>
                      <a:pt x="109" y="126"/>
                    </a:lnTo>
                    <a:lnTo>
                      <a:pt x="109" y="126"/>
                    </a:lnTo>
                    <a:lnTo>
                      <a:pt x="100" y="125"/>
                    </a:lnTo>
                    <a:lnTo>
                      <a:pt x="97" y="125"/>
                    </a:lnTo>
                    <a:lnTo>
                      <a:pt x="93" y="126"/>
                    </a:lnTo>
                    <a:lnTo>
                      <a:pt x="93" y="126"/>
                    </a:lnTo>
                    <a:lnTo>
                      <a:pt x="87" y="131"/>
                    </a:lnTo>
                    <a:lnTo>
                      <a:pt x="84" y="132"/>
                    </a:lnTo>
                    <a:lnTo>
                      <a:pt x="79" y="131"/>
                    </a:lnTo>
                    <a:lnTo>
                      <a:pt x="79" y="131"/>
                    </a:lnTo>
                    <a:lnTo>
                      <a:pt x="78" y="130"/>
                    </a:lnTo>
                    <a:lnTo>
                      <a:pt x="77" y="129"/>
                    </a:lnTo>
                    <a:lnTo>
                      <a:pt x="77" y="125"/>
                    </a:lnTo>
                    <a:lnTo>
                      <a:pt x="77" y="120"/>
                    </a:lnTo>
                    <a:lnTo>
                      <a:pt x="77" y="118"/>
                    </a:lnTo>
                    <a:lnTo>
                      <a:pt x="76" y="117"/>
                    </a:lnTo>
                    <a:lnTo>
                      <a:pt x="76" y="117"/>
                    </a:lnTo>
                    <a:lnTo>
                      <a:pt x="72" y="116"/>
                    </a:lnTo>
                    <a:lnTo>
                      <a:pt x="68" y="116"/>
                    </a:lnTo>
                    <a:lnTo>
                      <a:pt x="68" y="116"/>
                    </a:lnTo>
                    <a:lnTo>
                      <a:pt x="64" y="112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58" y="105"/>
                    </a:lnTo>
                    <a:lnTo>
                      <a:pt x="55" y="104"/>
                    </a:lnTo>
                    <a:lnTo>
                      <a:pt x="51" y="104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39" y="111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23" y="119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1" y="126"/>
                    </a:lnTo>
                    <a:lnTo>
                      <a:pt x="8" y="130"/>
                    </a:lnTo>
                    <a:lnTo>
                      <a:pt x="3" y="133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139"/>
                    </a:lnTo>
                    <a:lnTo>
                      <a:pt x="7" y="143"/>
                    </a:lnTo>
                    <a:lnTo>
                      <a:pt x="7" y="14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1143772" y="3858850"/>
                <a:ext cx="1293862" cy="979268"/>
              </a:xfrm>
              <a:custGeom>
                <a:avLst/>
                <a:gdLst/>
                <a:ahLst/>
                <a:cxnLst>
                  <a:cxn ang="0">
                    <a:pos x="42" y="390"/>
                  </a:cxn>
                  <a:cxn ang="0">
                    <a:pos x="76" y="399"/>
                  </a:cxn>
                  <a:cxn ang="0">
                    <a:pos x="97" y="381"/>
                  </a:cxn>
                  <a:cxn ang="0">
                    <a:pos x="127" y="361"/>
                  </a:cxn>
                  <a:cxn ang="0">
                    <a:pos x="151" y="329"/>
                  </a:cxn>
                  <a:cxn ang="0">
                    <a:pos x="180" y="344"/>
                  </a:cxn>
                  <a:cxn ang="0">
                    <a:pos x="216" y="357"/>
                  </a:cxn>
                  <a:cxn ang="0">
                    <a:pos x="232" y="377"/>
                  </a:cxn>
                  <a:cxn ang="0">
                    <a:pos x="243" y="408"/>
                  </a:cxn>
                  <a:cxn ang="0">
                    <a:pos x="265" y="412"/>
                  </a:cxn>
                  <a:cxn ang="0">
                    <a:pos x="293" y="401"/>
                  </a:cxn>
                  <a:cxn ang="0">
                    <a:pos x="333" y="398"/>
                  </a:cxn>
                  <a:cxn ang="0">
                    <a:pos x="347" y="414"/>
                  </a:cxn>
                  <a:cxn ang="0">
                    <a:pos x="371" y="407"/>
                  </a:cxn>
                  <a:cxn ang="0">
                    <a:pos x="393" y="387"/>
                  </a:cxn>
                  <a:cxn ang="0">
                    <a:pos x="417" y="397"/>
                  </a:cxn>
                  <a:cxn ang="0">
                    <a:pos x="445" y="392"/>
                  </a:cxn>
                  <a:cxn ang="0">
                    <a:pos x="452" y="367"/>
                  </a:cxn>
                  <a:cxn ang="0">
                    <a:pos x="466" y="353"/>
                  </a:cxn>
                  <a:cxn ang="0">
                    <a:pos x="464" y="337"/>
                  </a:cxn>
                  <a:cxn ang="0">
                    <a:pos x="449" y="319"/>
                  </a:cxn>
                  <a:cxn ang="0">
                    <a:pos x="441" y="295"/>
                  </a:cxn>
                  <a:cxn ang="0">
                    <a:pos x="441" y="270"/>
                  </a:cxn>
                  <a:cxn ang="0">
                    <a:pos x="452" y="252"/>
                  </a:cxn>
                  <a:cxn ang="0">
                    <a:pos x="463" y="216"/>
                  </a:cxn>
                  <a:cxn ang="0">
                    <a:pos x="463" y="187"/>
                  </a:cxn>
                  <a:cxn ang="0">
                    <a:pos x="483" y="169"/>
                  </a:cxn>
                  <a:cxn ang="0">
                    <a:pos x="519" y="150"/>
                  </a:cxn>
                  <a:cxn ang="0">
                    <a:pos x="542" y="139"/>
                  </a:cxn>
                  <a:cxn ang="0">
                    <a:pos x="547" y="111"/>
                  </a:cxn>
                  <a:cxn ang="0">
                    <a:pos x="538" y="77"/>
                  </a:cxn>
                  <a:cxn ang="0">
                    <a:pos x="506" y="77"/>
                  </a:cxn>
                  <a:cxn ang="0">
                    <a:pos x="463" y="58"/>
                  </a:cxn>
                  <a:cxn ang="0">
                    <a:pos x="450" y="81"/>
                  </a:cxn>
                  <a:cxn ang="0">
                    <a:pos x="418" y="92"/>
                  </a:cxn>
                  <a:cxn ang="0">
                    <a:pos x="374" y="87"/>
                  </a:cxn>
                  <a:cxn ang="0">
                    <a:pos x="352" y="44"/>
                  </a:cxn>
                  <a:cxn ang="0">
                    <a:pos x="329" y="30"/>
                  </a:cxn>
                  <a:cxn ang="0">
                    <a:pos x="300" y="40"/>
                  </a:cxn>
                  <a:cxn ang="0">
                    <a:pos x="280" y="54"/>
                  </a:cxn>
                  <a:cxn ang="0">
                    <a:pos x="253" y="68"/>
                  </a:cxn>
                  <a:cxn ang="0">
                    <a:pos x="239" y="31"/>
                  </a:cxn>
                  <a:cxn ang="0">
                    <a:pos x="221" y="0"/>
                  </a:cxn>
                  <a:cxn ang="0">
                    <a:pos x="187" y="10"/>
                  </a:cxn>
                  <a:cxn ang="0">
                    <a:pos x="187" y="37"/>
                  </a:cxn>
                  <a:cxn ang="0">
                    <a:pos x="161" y="66"/>
                  </a:cxn>
                  <a:cxn ang="0">
                    <a:pos x="125" y="88"/>
                  </a:cxn>
                  <a:cxn ang="0">
                    <a:pos x="89" y="88"/>
                  </a:cxn>
                  <a:cxn ang="0">
                    <a:pos x="66" y="86"/>
                  </a:cxn>
                  <a:cxn ang="0">
                    <a:pos x="41" y="87"/>
                  </a:cxn>
                  <a:cxn ang="0">
                    <a:pos x="45" y="111"/>
                  </a:cxn>
                  <a:cxn ang="0">
                    <a:pos x="69" y="127"/>
                  </a:cxn>
                  <a:cxn ang="0">
                    <a:pos x="78" y="148"/>
                  </a:cxn>
                  <a:cxn ang="0">
                    <a:pos x="81" y="170"/>
                  </a:cxn>
                  <a:cxn ang="0">
                    <a:pos x="69" y="213"/>
                  </a:cxn>
                  <a:cxn ang="0">
                    <a:pos x="38" y="230"/>
                  </a:cxn>
                  <a:cxn ang="0">
                    <a:pos x="22" y="237"/>
                  </a:cxn>
                  <a:cxn ang="0">
                    <a:pos x="17" y="261"/>
                  </a:cxn>
                  <a:cxn ang="0">
                    <a:pos x="22" y="291"/>
                  </a:cxn>
                  <a:cxn ang="0">
                    <a:pos x="10" y="303"/>
                  </a:cxn>
                  <a:cxn ang="0">
                    <a:pos x="0" y="319"/>
                  </a:cxn>
                  <a:cxn ang="0">
                    <a:pos x="3" y="340"/>
                  </a:cxn>
                  <a:cxn ang="0">
                    <a:pos x="21" y="351"/>
                  </a:cxn>
                </a:cxnLst>
                <a:rect l="0" t="0" r="r" b="b"/>
                <a:pathLst>
                  <a:path w="547" h="414">
                    <a:moveTo>
                      <a:pt x="21" y="351"/>
                    </a:moveTo>
                    <a:lnTo>
                      <a:pt x="21" y="351"/>
                    </a:lnTo>
                    <a:lnTo>
                      <a:pt x="27" y="358"/>
                    </a:lnTo>
                    <a:lnTo>
                      <a:pt x="34" y="365"/>
                    </a:lnTo>
                    <a:lnTo>
                      <a:pt x="37" y="373"/>
                    </a:lnTo>
                    <a:lnTo>
                      <a:pt x="41" y="383"/>
                    </a:lnTo>
                    <a:lnTo>
                      <a:pt x="41" y="383"/>
                    </a:lnTo>
                    <a:lnTo>
                      <a:pt x="42" y="390"/>
                    </a:lnTo>
                    <a:lnTo>
                      <a:pt x="43" y="392"/>
                    </a:lnTo>
                    <a:lnTo>
                      <a:pt x="45" y="394"/>
                    </a:lnTo>
                    <a:lnTo>
                      <a:pt x="50" y="395"/>
                    </a:lnTo>
                    <a:lnTo>
                      <a:pt x="57" y="395"/>
                    </a:lnTo>
                    <a:lnTo>
                      <a:pt x="57" y="395"/>
                    </a:lnTo>
                    <a:lnTo>
                      <a:pt x="64" y="397"/>
                    </a:lnTo>
                    <a:lnTo>
                      <a:pt x="70" y="398"/>
                    </a:lnTo>
                    <a:lnTo>
                      <a:pt x="76" y="399"/>
                    </a:lnTo>
                    <a:lnTo>
                      <a:pt x="79" y="398"/>
                    </a:lnTo>
                    <a:lnTo>
                      <a:pt x="82" y="398"/>
                    </a:lnTo>
                    <a:lnTo>
                      <a:pt x="82" y="398"/>
                    </a:lnTo>
                    <a:lnTo>
                      <a:pt x="85" y="395"/>
                    </a:lnTo>
                    <a:lnTo>
                      <a:pt x="88" y="393"/>
                    </a:lnTo>
                    <a:lnTo>
                      <a:pt x="91" y="388"/>
                    </a:lnTo>
                    <a:lnTo>
                      <a:pt x="95" y="383"/>
                    </a:lnTo>
                    <a:lnTo>
                      <a:pt x="97" y="381"/>
                    </a:lnTo>
                    <a:lnTo>
                      <a:pt x="99" y="379"/>
                    </a:lnTo>
                    <a:lnTo>
                      <a:pt x="99" y="379"/>
                    </a:lnTo>
                    <a:lnTo>
                      <a:pt x="111" y="377"/>
                    </a:lnTo>
                    <a:lnTo>
                      <a:pt x="117" y="376"/>
                    </a:lnTo>
                    <a:lnTo>
                      <a:pt x="123" y="372"/>
                    </a:lnTo>
                    <a:lnTo>
                      <a:pt x="123" y="372"/>
                    </a:lnTo>
                    <a:lnTo>
                      <a:pt x="126" y="367"/>
                    </a:lnTo>
                    <a:lnTo>
                      <a:pt x="127" y="361"/>
                    </a:lnTo>
                    <a:lnTo>
                      <a:pt x="130" y="351"/>
                    </a:lnTo>
                    <a:lnTo>
                      <a:pt x="130" y="351"/>
                    </a:lnTo>
                    <a:lnTo>
                      <a:pt x="131" y="345"/>
                    </a:lnTo>
                    <a:lnTo>
                      <a:pt x="132" y="340"/>
                    </a:lnTo>
                    <a:lnTo>
                      <a:pt x="134" y="336"/>
                    </a:lnTo>
                    <a:lnTo>
                      <a:pt x="140" y="333"/>
                    </a:lnTo>
                    <a:lnTo>
                      <a:pt x="140" y="333"/>
                    </a:lnTo>
                    <a:lnTo>
                      <a:pt x="151" y="329"/>
                    </a:lnTo>
                    <a:lnTo>
                      <a:pt x="157" y="329"/>
                    </a:lnTo>
                    <a:lnTo>
                      <a:pt x="163" y="329"/>
                    </a:lnTo>
                    <a:lnTo>
                      <a:pt x="163" y="329"/>
                    </a:lnTo>
                    <a:lnTo>
                      <a:pt x="166" y="329"/>
                    </a:lnTo>
                    <a:lnTo>
                      <a:pt x="170" y="330"/>
                    </a:lnTo>
                    <a:lnTo>
                      <a:pt x="173" y="333"/>
                    </a:lnTo>
                    <a:lnTo>
                      <a:pt x="180" y="344"/>
                    </a:lnTo>
                    <a:lnTo>
                      <a:pt x="180" y="344"/>
                    </a:lnTo>
                    <a:lnTo>
                      <a:pt x="185" y="350"/>
                    </a:lnTo>
                    <a:lnTo>
                      <a:pt x="191" y="354"/>
                    </a:lnTo>
                    <a:lnTo>
                      <a:pt x="197" y="358"/>
                    </a:lnTo>
                    <a:lnTo>
                      <a:pt x="200" y="358"/>
                    </a:lnTo>
                    <a:lnTo>
                      <a:pt x="204" y="358"/>
                    </a:lnTo>
                    <a:lnTo>
                      <a:pt x="204" y="358"/>
                    </a:lnTo>
                    <a:lnTo>
                      <a:pt x="209" y="357"/>
                    </a:lnTo>
                    <a:lnTo>
                      <a:pt x="216" y="357"/>
                    </a:lnTo>
                    <a:lnTo>
                      <a:pt x="222" y="359"/>
                    </a:lnTo>
                    <a:lnTo>
                      <a:pt x="225" y="360"/>
                    </a:lnTo>
                    <a:lnTo>
                      <a:pt x="227" y="363"/>
                    </a:lnTo>
                    <a:lnTo>
                      <a:pt x="227" y="363"/>
                    </a:lnTo>
                    <a:lnTo>
                      <a:pt x="228" y="370"/>
                    </a:lnTo>
                    <a:lnTo>
                      <a:pt x="229" y="373"/>
                    </a:lnTo>
                    <a:lnTo>
                      <a:pt x="232" y="377"/>
                    </a:lnTo>
                    <a:lnTo>
                      <a:pt x="232" y="377"/>
                    </a:lnTo>
                    <a:lnTo>
                      <a:pt x="239" y="381"/>
                    </a:lnTo>
                    <a:lnTo>
                      <a:pt x="241" y="385"/>
                    </a:lnTo>
                    <a:lnTo>
                      <a:pt x="242" y="388"/>
                    </a:lnTo>
                    <a:lnTo>
                      <a:pt x="242" y="388"/>
                    </a:lnTo>
                    <a:lnTo>
                      <a:pt x="243" y="393"/>
                    </a:lnTo>
                    <a:lnTo>
                      <a:pt x="243" y="398"/>
                    </a:lnTo>
                    <a:lnTo>
                      <a:pt x="242" y="404"/>
                    </a:lnTo>
                    <a:lnTo>
                      <a:pt x="243" y="408"/>
                    </a:lnTo>
                    <a:lnTo>
                      <a:pt x="243" y="408"/>
                    </a:lnTo>
                    <a:lnTo>
                      <a:pt x="245" y="411"/>
                    </a:lnTo>
                    <a:lnTo>
                      <a:pt x="246" y="412"/>
                    </a:lnTo>
                    <a:lnTo>
                      <a:pt x="250" y="414"/>
                    </a:lnTo>
                    <a:lnTo>
                      <a:pt x="255" y="414"/>
                    </a:lnTo>
                    <a:lnTo>
                      <a:pt x="260" y="413"/>
                    </a:lnTo>
                    <a:lnTo>
                      <a:pt x="260" y="413"/>
                    </a:lnTo>
                    <a:lnTo>
                      <a:pt x="265" y="412"/>
                    </a:lnTo>
                    <a:lnTo>
                      <a:pt x="269" y="411"/>
                    </a:lnTo>
                    <a:lnTo>
                      <a:pt x="269" y="411"/>
                    </a:lnTo>
                    <a:lnTo>
                      <a:pt x="274" y="411"/>
                    </a:lnTo>
                    <a:lnTo>
                      <a:pt x="280" y="411"/>
                    </a:lnTo>
                    <a:lnTo>
                      <a:pt x="280" y="411"/>
                    </a:lnTo>
                    <a:lnTo>
                      <a:pt x="284" y="408"/>
                    </a:lnTo>
                    <a:lnTo>
                      <a:pt x="288" y="406"/>
                    </a:lnTo>
                    <a:lnTo>
                      <a:pt x="293" y="401"/>
                    </a:lnTo>
                    <a:lnTo>
                      <a:pt x="296" y="399"/>
                    </a:lnTo>
                    <a:lnTo>
                      <a:pt x="296" y="399"/>
                    </a:lnTo>
                    <a:lnTo>
                      <a:pt x="303" y="397"/>
                    </a:lnTo>
                    <a:lnTo>
                      <a:pt x="309" y="397"/>
                    </a:lnTo>
                    <a:lnTo>
                      <a:pt x="323" y="397"/>
                    </a:lnTo>
                    <a:lnTo>
                      <a:pt x="323" y="397"/>
                    </a:lnTo>
                    <a:lnTo>
                      <a:pt x="329" y="398"/>
                    </a:lnTo>
                    <a:lnTo>
                      <a:pt x="333" y="398"/>
                    </a:lnTo>
                    <a:lnTo>
                      <a:pt x="335" y="400"/>
                    </a:lnTo>
                    <a:lnTo>
                      <a:pt x="335" y="400"/>
                    </a:lnTo>
                    <a:lnTo>
                      <a:pt x="337" y="402"/>
                    </a:lnTo>
                    <a:lnTo>
                      <a:pt x="338" y="405"/>
                    </a:lnTo>
                    <a:lnTo>
                      <a:pt x="341" y="411"/>
                    </a:lnTo>
                    <a:lnTo>
                      <a:pt x="341" y="411"/>
                    </a:lnTo>
                    <a:lnTo>
                      <a:pt x="343" y="413"/>
                    </a:lnTo>
                    <a:lnTo>
                      <a:pt x="347" y="414"/>
                    </a:lnTo>
                    <a:lnTo>
                      <a:pt x="352" y="414"/>
                    </a:lnTo>
                    <a:lnTo>
                      <a:pt x="352" y="414"/>
                    </a:lnTo>
                    <a:lnTo>
                      <a:pt x="358" y="414"/>
                    </a:lnTo>
                    <a:lnTo>
                      <a:pt x="364" y="413"/>
                    </a:lnTo>
                    <a:lnTo>
                      <a:pt x="364" y="413"/>
                    </a:lnTo>
                    <a:lnTo>
                      <a:pt x="368" y="412"/>
                    </a:lnTo>
                    <a:lnTo>
                      <a:pt x="370" y="409"/>
                    </a:lnTo>
                    <a:lnTo>
                      <a:pt x="371" y="407"/>
                    </a:lnTo>
                    <a:lnTo>
                      <a:pt x="372" y="404"/>
                    </a:lnTo>
                    <a:lnTo>
                      <a:pt x="374" y="398"/>
                    </a:lnTo>
                    <a:lnTo>
                      <a:pt x="375" y="394"/>
                    </a:lnTo>
                    <a:lnTo>
                      <a:pt x="376" y="392"/>
                    </a:lnTo>
                    <a:lnTo>
                      <a:pt x="376" y="392"/>
                    </a:lnTo>
                    <a:lnTo>
                      <a:pt x="379" y="388"/>
                    </a:lnTo>
                    <a:lnTo>
                      <a:pt x="384" y="387"/>
                    </a:lnTo>
                    <a:lnTo>
                      <a:pt x="393" y="387"/>
                    </a:lnTo>
                    <a:lnTo>
                      <a:pt x="393" y="387"/>
                    </a:lnTo>
                    <a:lnTo>
                      <a:pt x="404" y="386"/>
                    </a:lnTo>
                    <a:lnTo>
                      <a:pt x="409" y="387"/>
                    </a:lnTo>
                    <a:lnTo>
                      <a:pt x="413" y="388"/>
                    </a:lnTo>
                    <a:lnTo>
                      <a:pt x="413" y="388"/>
                    </a:lnTo>
                    <a:lnTo>
                      <a:pt x="415" y="392"/>
                    </a:lnTo>
                    <a:lnTo>
                      <a:pt x="416" y="394"/>
                    </a:lnTo>
                    <a:lnTo>
                      <a:pt x="417" y="397"/>
                    </a:lnTo>
                    <a:lnTo>
                      <a:pt x="418" y="399"/>
                    </a:lnTo>
                    <a:lnTo>
                      <a:pt x="418" y="399"/>
                    </a:lnTo>
                    <a:lnTo>
                      <a:pt x="423" y="400"/>
                    </a:lnTo>
                    <a:lnTo>
                      <a:pt x="429" y="400"/>
                    </a:lnTo>
                    <a:lnTo>
                      <a:pt x="438" y="397"/>
                    </a:lnTo>
                    <a:lnTo>
                      <a:pt x="438" y="397"/>
                    </a:lnTo>
                    <a:lnTo>
                      <a:pt x="441" y="395"/>
                    </a:lnTo>
                    <a:lnTo>
                      <a:pt x="445" y="392"/>
                    </a:lnTo>
                    <a:lnTo>
                      <a:pt x="446" y="388"/>
                    </a:lnTo>
                    <a:lnTo>
                      <a:pt x="447" y="384"/>
                    </a:lnTo>
                    <a:lnTo>
                      <a:pt x="447" y="384"/>
                    </a:lnTo>
                    <a:lnTo>
                      <a:pt x="449" y="376"/>
                    </a:lnTo>
                    <a:lnTo>
                      <a:pt x="449" y="372"/>
                    </a:lnTo>
                    <a:lnTo>
                      <a:pt x="451" y="368"/>
                    </a:lnTo>
                    <a:lnTo>
                      <a:pt x="451" y="368"/>
                    </a:lnTo>
                    <a:lnTo>
                      <a:pt x="452" y="367"/>
                    </a:lnTo>
                    <a:lnTo>
                      <a:pt x="454" y="367"/>
                    </a:lnTo>
                    <a:lnTo>
                      <a:pt x="458" y="367"/>
                    </a:lnTo>
                    <a:lnTo>
                      <a:pt x="458" y="367"/>
                    </a:lnTo>
                    <a:lnTo>
                      <a:pt x="460" y="367"/>
                    </a:lnTo>
                    <a:lnTo>
                      <a:pt x="463" y="366"/>
                    </a:lnTo>
                    <a:lnTo>
                      <a:pt x="465" y="361"/>
                    </a:lnTo>
                    <a:lnTo>
                      <a:pt x="465" y="357"/>
                    </a:lnTo>
                    <a:lnTo>
                      <a:pt x="466" y="353"/>
                    </a:lnTo>
                    <a:lnTo>
                      <a:pt x="466" y="353"/>
                    </a:lnTo>
                    <a:lnTo>
                      <a:pt x="466" y="349"/>
                    </a:lnTo>
                    <a:lnTo>
                      <a:pt x="466" y="345"/>
                    </a:lnTo>
                    <a:lnTo>
                      <a:pt x="466" y="345"/>
                    </a:lnTo>
                    <a:lnTo>
                      <a:pt x="465" y="342"/>
                    </a:lnTo>
                    <a:lnTo>
                      <a:pt x="464" y="338"/>
                    </a:lnTo>
                    <a:lnTo>
                      <a:pt x="464" y="338"/>
                    </a:lnTo>
                    <a:lnTo>
                      <a:pt x="464" y="337"/>
                    </a:lnTo>
                    <a:lnTo>
                      <a:pt x="463" y="334"/>
                    </a:lnTo>
                    <a:lnTo>
                      <a:pt x="463" y="334"/>
                    </a:lnTo>
                    <a:lnTo>
                      <a:pt x="461" y="332"/>
                    </a:lnTo>
                    <a:lnTo>
                      <a:pt x="459" y="330"/>
                    </a:lnTo>
                    <a:lnTo>
                      <a:pt x="454" y="326"/>
                    </a:lnTo>
                    <a:lnTo>
                      <a:pt x="454" y="326"/>
                    </a:lnTo>
                    <a:lnTo>
                      <a:pt x="451" y="323"/>
                    </a:lnTo>
                    <a:lnTo>
                      <a:pt x="449" y="319"/>
                    </a:lnTo>
                    <a:lnTo>
                      <a:pt x="449" y="319"/>
                    </a:lnTo>
                    <a:lnTo>
                      <a:pt x="449" y="316"/>
                    </a:lnTo>
                    <a:lnTo>
                      <a:pt x="449" y="312"/>
                    </a:lnTo>
                    <a:lnTo>
                      <a:pt x="449" y="312"/>
                    </a:lnTo>
                    <a:lnTo>
                      <a:pt x="447" y="308"/>
                    </a:lnTo>
                    <a:lnTo>
                      <a:pt x="445" y="303"/>
                    </a:lnTo>
                    <a:lnTo>
                      <a:pt x="441" y="295"/>
                    </a:lnTo>
                    <a:lnTo>
                      <a:pt x="441" y="295"/>
                    </a:lnTo>
                    <a:lnTo>
                      <a:pt x="441" y="290"/>
                    </a:lnTo>
                    <a:lnTo>
                      <a:pt x="441" y="286"/>
                    </a:lnTo>
                    <a:lnTo>
                      <a:pt x="441" y="286"/>
                    </a:lnTo>
                    <a:lnTo>
                      <a:pt x="443" y="282"/>
                    </a:lnTo>
                    <a:lnTo>
                      <a:pt x="444" y="279"/>
                    </a:lnTo>
                    <a:lnTo>
                      <a:pt x="444" y="278"/>
                    </a:lnTo>
                    <a:lnTo>
                      <a:pt x="444" y="278"/>
                    </a:lnTo>
                    <a:lnTo>
                      <a:pt x="441" y="270"/>
                    </a:lnTo>
                    <a:lnTo>
                      <a:pt x="441" y="267"/>
                    </a:lnTo>
                    <a:lnTo>
                      <a:pt x="443" y="263"/>
                    </a:lnTo>
                    <a:lnTo>
                      <a:pt x="443" y="263"/>
                    </a:lnTo>
                    <a:lnTo>
                      <a:pt x="445" y="261"/>
                    </a:lnTo>
                    <a:lnTo>
                      <a:pt x="449" y="258"/>
                    </a:lnTo>
                    <a:lnTo>
                      <a:pt x="451" y="256"/>
                    </a:lnTo>
                    <a:lnTo>
                      <a:pt x="452" y="252"/>
                    </a:lnTo>
                    <a:lnTo>
                      <a:pt x="452" y="252"/>
                    </a:lnTo>
                    <a:lnTo>
                      <a:pt x="452" y="248"/>
                    </a:lnTo>
                    <a:lnTo>
                      <a:pt x="451" y="244"/>
                    </a:lnTo>
                    <a:lnTo>
                      <a:pt x="450" y="237"/>
                    </a:lnTo>
                    <a:lnTo>
                      <a:pt x="450" y="237"/>
                    </a:lnTo>
                    <a:lnTo>
                      <a:pt x="450" y="234"/>
                    </a:lnTo>
                    <a:lnTo>
                      <a:pt x="451" y="229"/>
                    </a:lnTo>
                    <a:lnTo>
                      <a:pt x="457" y="223"/>
                    </a:lnTo>
                    <a:lnTo>
                      <a:pt x="463" y="216"/>
                    </a:lnTo>
                    <a:lnTo>
                      <a:pt x="465" y="213"/>
                    </a:lnTo>
                    <a:lnTo>
                      <a:pt x="466" y="208"/>
                    </a:lnTo>
                    <a:lnTo>
                      <a:pt x="466" y="208"/>
                    </a:lnTo>
                    <a:lnTo>
                      <a:pt x="466" y="204"/>
                    </a:lnTo>
                    <a:lnTo>
                      <a:pt x="465" y="200"/>
                    </a:lnTo>
                    <a:lnTo>
                      <a:pt x="463" y="192"/>
                    </a:lnTo>
                    <a:lnTo>
                      <a:pt x="463" y="192"/>
                    </a:lnTo>
                    <a:lnTo>
                      <a:pt x="463" y="187"/>
                    </a:lnTo>
                    <a:lnTo>
                      <a:pt x="464" y="183"/>
                    </a:lnTo>
                    <a:lnTo>
                      <a:pt x="465" y="180"/>
                    </a:lnTo>
                    <a:lnTo>
                      <a:pt x="467" y="176"/>
                    </a:lnTo>
                    <a:lnTo>
                      <a:pt x="467" y="176"/>
                    </a:lnTo>
                    <a:lnTo>
                      <a:pt x="474" y="172"/>
                    </a:lnTo>
                    <a:lnTo>
                      <a:pt x="479" y="169"/>
                    </a:lnTo>
                    <a:lnTo>
                      <a:pt x="483" y="169"/>
                    </a:lnTo>
                    <a:lnTo>
                      <a:pt x="483" y="169"/>
                    </a:lnTo>
                    <a:lnTo>
                      <a:pt x="494" y="168"/>
                    </a:lnTo>
                    <a:lnTo>
                      <a:pt x="500" y="167"/>
                    </a:lnTo>
                    <a:lnTo>
                      <a:pt x="505" y="165"/>
                    </a:lnTo>
                    <a:lnTo>
                      <a:pt x="505" y="165"/>
                    </a:lnTo>
                    <a:lnTo>
                      <a:pt x="509" y="162"/>
                    </a:lnTo>
                    <a:lnTo>
                      <a:pt x="513" y="159"/>
                    </a:lnTo>
                    <a:lnTo>
                      <a:pt x="519" y="150"/>
                    </a:lnTo>
                    <a:lnTo>
                      <a:pt x="519" y="150"/>
                    </a:lnTo>
                    <a:lnTo>
                      <a:pt x="522" y="147"/>
                    </a:lnTo>
                    <a:lnTo>
                      <a:pt x="527" y="143"/>
                    </a:lnTo>
                    <a:lnTo>
                      <a:pt x="532" y="141"/>
                    </a:lnTo>
                    <a:lnTo>
                      <a:pt x="536" y="140"/>
                    </a:lnTo>
                    <a:lnTo>
                      <a:pt x="536" y="140"/>
                    </a:lnTo>
                    <a:lnTo>
                      <a:pt x="540" y="140"/>
                    </a:lnTo>
                    <a:lnTo>
                      <a:pt x="541" y="140"/>
                    </a:lnTo>
                    <a:lnTo>
                      <a:pt x="542" y="139"/>
                    </a:lnTo>
                    <a:lnTo>
                      <a:pt x="542" y="139"/>
                    </a:lnTo>
                    <a:lnTo>
                      <a:pt x="542" y="136"/>
                    </a:lnTo>
                    <a:lnTo>
                      <a:pt x="542" y="134"/>
                    </a:lnTo>
                    <a:lnTo>
                      <a:pt x="542" y="134"/>
                    </a:lnTo>
                    <a:lnTo>
                      <a:pt x="545" y="122"/>
                    </a:lnTo>
                    <a:lnTo>
                      <a:pt x="545" y="122"/>
                    </a:lnTo>
                    <a:lnTo>
                      <a:pt x="547" y="114"/>
                    </a:lnTo>
                    <a:lnTo>
                      <a:pt x="547" y="111"/>
                    </a:lnTo>
                    <a:lnTo>
                      <a:pt x="547" y="107"/>
                    </a:lnTo>
                    <a:lnTo>
                      <a:pt x="547" y="107"/>
                    </a:lnTo>
                    <a:lnTo>
                      <a:pt x="545" y="99"/>
                    </a:lnTo>
                    <a:lnTo>
                      <a:pt x="541" y="92"/>
                    </a:lnTo>
                    <a:lnTo>
                      <a:pt x="541" y="92"/>
                    </a:lnTo>
                    <a:lnTo>
                      <a:pt x="540" y="84"/>
                    </a:lnTo>
                    <a:lnTo>
                      <a:pt x="538" y="77"/>
                    </a:lnTo>
                    <a:lnTo>
                      <a:pt x="538" y="77"/>
                    </a:lnTo>
                    <a:lnTo>
                      <a:pt x="535" y="74"/>
                    </a:lnTo>
                    <a:lnTo>
                      <a:pt x="533" y="73"/>
                    </a:lnTo>
                    <a:lnTo>
                      <a:pt x="529" y="72"/>
                    </a:lnTo>
                    <a:lnTo>
                      <a:pt x="525" y="73"/>
                    </a:lnTo>
                    <a:lnTo>
                      <a:pt x="518" y="74"/>
                    </a:lnTo>
                    <a:lnTo>
                      <a:pt x="511" y="77"/>
                    </a:lnTo>
                    <a:lnTo>
                      <a:pt x="511" y="77"/>
                    </a:lnTo>
                    <a:lnTo>
                      <a:pt x="506" y="77"/>
                    </a:lnTo>
                    <a:lnTo>
                      <a:pt x="501" y="77"/>
                    </a:lnTo>
                    <a:lnTo>
                      <a:pt x="494" y="73"/>
                    </a:lnTo>
                    <a:lnTo>
                      <a:pt x="487" y="68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4" y="59"/>
                    </a:lnTo>
                    <a:lnTo>
                      <a:pt x="466" y="58"/>
                    </a:lnTo>
                    <a:lnTo>
                      <a:pt x="463" y="58"/>
                    </a:lnTo>
                    <a:lnTo>
                      <a:pt x="459" y="59"/>
                    </a:lnTo>
                    <a:lnTo>
                      <a:pt x="457" y="61"/>
                    </a:lnTo>
                    <a:lnTo>
                      <a:pt x="454" y="65"/>
                    </a:lnTo>
                    <a:lnTo>
                      <a:pt x="454" y="65"/>
                    </a:lnTo>
                    <a:lnTo>
                      <a:pt x="453" y="70"/>
                    </a:lnTo>
                    <a:lnTo>
                      <a:pt x="452" y="73"/>
                    </a:lnTo>
                    <a:lnTo>
                      <a:pt x="451" y="78"/>
                    </a:lnTo>
                    <a:lnTo>
                      <a:pt x="450" y="81"/>
                    </a:lnTo>
                    <a:lnTo>
                      <a:pt x="450" y="81"/>
                    </a:lnTo>
                    <a:lnTo>
                      <a:pt x="447" y="85"/>
                    </a:lnTo>
                    <a:lnTo>
                      <a:pt x="445" y="87"/>
                    </a:lnTo>
                    <a:lnTo>
                      <a:pt x="441" y="90"/>
                    </a:lnTo>
                    <a:lnTo>
                      <a:pt x="437" y="91"/>
                    </a:lnTo>
                    <a:lnTo>
                      <a:pt x="437" y="91"/>
                    </a:lnTo>
                    <a:lnTo>
                      <a:pt x="427" y="92"/>
                    </a:lnTo>
                    <a:lnTo>
                      <a:pt x="418" y="92"/>
                    </a:lnTo>
                    <a:lnTo>
                      <a:pt x="418" y="92"/>
                    </a:lnTo>
                    <a:lnTo>
                      <a:pt x="404" y="97"/>
                    </a:lnTo>
                    <a:lnTo>
                      <a:pt x="404" y="97"/>
                    </a:lnTo>
                    <a:lnTo>
                      <a:pt x="396" y="97"/>
                    </a:lnTo>
                    <a:lnTo>
                      <a:pt x="388" y="94"/>
                    </a:lnTo>
                    <a:lnTo>
                      <a:pt x="381" y="91"/>
                    </a:lnTo>
                    <a:lnTo>
                      <a:pt x="374" y="87"/>
                    </a:lnTo>
                    <a:lnTo>
                      <a:pt x="374" y="87"/>
                    </a:lnTo>
                    <a:lnTo>
                      <a:pt x="369" y="81"/>
                    </a:lnTo>
                    <a:lnTo>
                      <a:pt x="364" y="75"/>
                    </a:lnTo>
                    <a:lnTo>
                      <a:pt x="357" y="61"/>
                    </a:lnTo>
                    <a:lnTo>
                      <a:pt x="357" y="61"/>
                    </a:lnTo>
                    <a:lnTo>
                      <a:pt x="355" y="56"/>
                    </a:lnTo>
                    <a:lnTo>
                      <a:pt x="352" y="51"/>
                    </a:lnTo>
                    <a:lnTo>
                      <a:pt x="352" y="51"/>
                    </a:lnTo>
                    <a:lnTo>
                      <a:pt x="352" y="44"/>
                    </a:lnTo>
                    <a:lnTo>
                      <a:pt x="351" y="38"/>
                    </a:lnTo>
                    <a:lnTo>
                      <a:pt x="351" y="38"/>
                    </a:lnTo>
                    <a:lnTo>
                      <a:pt x="350" y="36"/>
                    </a:lnTo>
                    <a:lnTo>
                      <a:pt x="348" y="33"/>
                    </a:lnTo>
                    <a:lnTo>
                      <a:pt x="345" y="31"/>
                    </a:lnTo>
                    <a:lnTo>
                      <a:pt x="342" y="31"/>
                    </a:lnTo>
                    <a:lnTo>
                      <a:pt x="335" y="30"/>
                    </a:lnTo>
                    <a:lnTo>
                      <a:pt x="329" y="30"/>
                    </a:lnTo>
                    <a:lnTo>
                      <a:pt x="329" y="30"/>
                    </a:lnTo>
                    <a:lnTo>
                      <a:pt x="316" y="31"/>
                    </a:lnTo>
                    <a:lnTo>
                      <a:pt x="310" y="31"/>
                    </a:lnTo>
                    <a:lnTo>
                      <a:pt x="306" y="32"/>
                    </a:lnTo>
                    <a:lnTo>
                      <a:pt x="306" y="32"/>
                    </a:lnTo>
                    <a:lnTo>
                      <a:pt x="303" y="34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7" y="45"/>
                    </a:lnTo>
                    <a:lnTo>
                      <a:pt x="296" y="47"/>
                    </a:lnTo>
                    <a:lnTo>
                      <a:pt x="294" y="49"/>
                    </a:lnTo>
                    <a:lnTo>
                      <a:pt x="294" y="49"/>
                    </a:lnTo>
                    <a:lnTo>
                      <a:pt x="289" y="50"/>
                    </a:lnTo>
                    <a:lnTo>
                      <a:pt x="284" y="51"/>
                    </a:lnTo>
                    <a:lnTo>
                      <a:pt x="284" y="51"/>
                    </a:lnTo>
                    <a:lnTo>
                      <a:pt x="280" y="54"/>
                    </a:lnTo>
                    <a:lnTo>
                      <a:pt x="276" y="58"/>
                    </a:lnTo>
                    <a:lnTo>
                      <a:pt x="276" y="58"/>
                    </a:lnTo>
                    <a:lnTo>
                      <a:pt x="272" y="63"/>
                    </a:lnTo>
                    <a:lnTo>
                      <a:pt x="268" y="65"/>
                    </a:lnTo>
                    <a:lnTo>
                      <a:pt x="265" y="67"/>
                    </a:lnTo>
                    <a:lnTo>
                      <a:pt x="259" y="68"/>
                    </a:lnTo>
                    <a:lnTo>
                      <a:pt x="259" y="68"/>
                    </a:lnTo>
                    <a:lnTo>
                      <a:pt x="253" y="68"/>
                    </a:lnTo>
                    <a:lnTo>
                      <a:pt x="248" y="68"/>
                    </a:lnTo>
                    <a:lnTo>
                      <a:pt x="243" y="66"/>
                    </a:lnTo>
                    <a:lnTo>
                      <a:pt x="240" y="63"/>
                    </a:lnTo>
                    <a:lnTo>
                      <a:pt x="240" y="63"/>
                    </a:lnTo>
                    <a:lnTo>
                      <a:pt x="238" y="57"/>
                    </a:lnTo>
                    <a:lnTo>
                      <a:pt x="238" y="52"/>
                    </a:lnTo>
                    <a:lnTo>
                      <a:pt x="239" y="42"/>
                    </a:lnTo>
                    <a:lnTo>
                      <a:pt x="239" y="31"/>
                    </a:lnTo>
                    <a:lnTo>
                      <a:pt x="239" y="26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2" y="10"/>
                    </a:lnTo>
                    <a:lnTo>
                      <a:pt x="227" y="4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1" y="0"/>
                    </a:lnTo>
                    <a:lnTo>
                      <a:pt x="219" y="0"/>
                    </a:lnTo>
                    <a:lnTo>
                      <a:pt x="213" y="3"/>
                    </a:lnTo>
                    <a:lnTo>
                      <a:pt x="208" y="5"/>
                    </a:lnTo>
                    <a:lnTo>
                      <a:pt x="204" y="6"/>
                    </a:lnTo>
                    <a:lnTo>
                      <a:pt x="204" y="6"/>
                    </a:lnTo>
                    <a:lnTo>
                      <a:pt x="193" y="6"/>
                    </a:lnTo>
                    <a:lnTo>
                      <a:pt x="190" y="8"/>
                    </a:lnTo>
                    <a:lnTo>
                      <a:pt x="187" y="10"/>
                    </a:lnTo>
                    <a:lnTo>
                      <a:pt x="186" y="12"/>
                    </a:lnTo>
                    <a:lnTo>
                      <a:pt x="186" y="12"/>
                    </a:lnTo>
                    <a:lnTo>
                      <a:pt x="185" y="18"/>
                    </a:lnTo>
                    <a:lnTo>
                      <a:pt x="186" y="23"/>
                    </a:lnTo>
                    <a:lnTo>
                      <a:pt x="187" y="29"/>
                    </a:lnTo>
                    <a:lnTo>
                      <a:pt x="187" y="33"/>
                    </a:lnTo>
                    <a:lnTo>
                      <a:pt x="187" y="33"/>
                    </a:lnTo>
                    <a:lnTo>
                      <a:pt x="187" y="37"/>
                    </a:lnTo>
                    <a:lnTo>
                      <a:pt x="185" y="39"/>
                    </a:lnTo>
                    <a:lnTo>
                      <a:pt x="181" y="43"/>
                    </a:lnTo>
                    <a:lnTo>
                      <a:pt x="171" y="47"/>
                    </a:lnTo>
                    <a:lnTo>
                      <a:pt x="171" y="47"/>
                    </a:lnTo>
                    <a:lnTo>
                      <a:pt x="167" y="51"/>
                    </a:lnTo>
                    <a:lnTo>
                      <a:pt x="165" y="5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71"/>
                    </a:lnTo>
                    <a:lnTo>
                      <a:pt x="156" y="75"/>
                    </a:lnTo>
                    <a:lnTo>
                      <a:pt x="151" y="79"/>
                    </a:lnTo>
                    <a:lnTo>
                      <a:pt x="146" y="83"/>
                    </a:lnTo>
                    <a:lnTo>
                      <a:pt x="141" y="85"/>
                    </a:lnTo>
                    <a:lnTo>
                      <a:pt x="136" y="87"/>
                    </a:lnTo>
                    <a:lnTo>
                      <a:pt x="130" y="88"/>
                    </a:lnTo>
                    <a:lnTo>
                      <a:pt x="125" y="88"/>
                    </a:lnTo>
                    <a:lnTo>
                      <a:pt x="125" y="88"/>
                    </a:lnTo>
                    <a:lnTo>
                      <a:pt x="103" y="90"/>
                    </a:lnTo>
                    <a:lnTo>
                      <a:pt x="103" y="90"/>
                    </a:lnTo>
                    <a:lnTo>
                      <a:pt x="96" y="90"/>
                    </a:lnTo>
                    <a:lnTo>
                      <a:pt x="90" y="87"/>
                    </a:lnTo>
                    <a:lnTo>
                      <a:pt x="90" y="87"/>
                    </a:lnTo>
                    <a:lnTo>
                      <a:pt x="89" y="88"/>
                    </a:lnTo>
                    <a:lnTo>
                      <a:pt x="89" y="88"/>
                    </a:lnTo>
                    <a:lnTo>
                      <a:pt x="86" y="90"/>
                    </a:lnTo>
                    <a:lnTo>
                      <a:pt x="84" y="90"/>
                    </a:lnTo>
                    <a:lnTo>
                      <a:pt x="84" y="90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1" y="87"/>
                    </a:lnTo>
                    <a:lnTo>
                      <a:pt x="71" y="87"/>
                    </a:lnTo>
                    <a:lnTo>
                      <a:pt x="66" y="86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9" y="85"/>
                    </a:lnTo>
                    <a:lnTo>
                      <a:pt x="55" y="84"/>
                    </a:lnTo>
                    <a:lnTo>
                      <a:pt x="55" y="84"/>
                    </a:lnTo>
                    <a:lnTo>
                      <a:pt x="43" y="86"/>
                    </a:lnTo>
                    <a:lnTo>
                      <a:pt x="43" y="86"/>
                    </a:lnTo>
                    <a:lnTo>
                      <a:pt x="41" y="87"/>
                    </a:lnTo>
                    <a:lnTo>
                      <a:pt x="41" y="90"/>
                    </a:lnTo>
                    <a:lnTo>
                      <a:pt x="41" y="95"/>
                    </a:lnTo>
                    <a:lnTo>
                      <a:pt x="41" y="95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44" y="105"/>
                    </a:lnTo>
                    <a:lnTo>
                      <a:pt x="44" y="105"/>
                    </a:lnTo>
                    <a:lnTo>
                      <a:pt x="45" y="111"/>
                    </a:lnTo>
                    <a:lnTo>
                      <a:pt x="47" y="112"/>
                    </a:lnTo>
                    <a:lnTo>
                      <a:pt x="49" y="113"/>
                    </a:lnTo>
                    <a:lnTo>
                      <a:pt x="49" y="113"/>
                    </a:lnTo>
                    <a:lnTo>
                      <a:pt x="55" y="115"/>
                    </a:lnTo>
                    <a:lnTo>
                      <a:pt x="61" y="119"/>
                    </a:lnTo>
                    <a:lnTo>
                      <a:pt x="65" y="122"/>
                    </a:lnTo>
                    <a:lnTo>
                      <a:pt x="69" y="127"/>
                    </a:lnTo>
                    <a:lnTo>
                      <a:pt x="69" y="127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5" y="136"/>
                    </a:lnTo>
                    <a:lnTo>
                      <a:pt x="75" y="136"/>
                    </a:lnTo>
                    <a:lnTo>
                      <a:pt x="76" y="139"/>
                    </a:lnTo>
                    <a:lnTo>
                      <a:pt x="76" y="141"/>
                    </a:lnTo>
                    <a:lnTo>
                      <a:pt x="76" y="141"/>
                    </a:lnTo>
                    <a:lnTo>
                      <a:pt x="78" y="148"/>
                    </a:lnTo>
                    <a:lnTo>
                      <a:pt x="78" y="148"/>
                    </a:lnTo>
                    <a:lnTo>
                      <a:pt x="78" y="153"/>
                    </a:lnTo>
                    <a:lnTo>
                      <a:pt x="78" y="153"/>
                    </a:lnTo>
                    <a:lnTo>
                      <a:pt x="81" y="159"/>
                    </a:lnTo>
                    <a:lnTo>
                      <a:pt x="81" y="159"/>
                    </a:lnTo>
                    <a:lnTo>
                      <a:pt x="81" y="165"/>
                    </a:lnTo>
                    <a:lnTo>
                      <a:pt x="81" y="170"/>
                    </a:lnTo>
                    <a:lnTo>
                      <a:pt x="81" y="170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9"/>
                    </a:lnTo>
                    <a:lnTo>
                      <a:pt x="79" y="193"/>
                    </a:lnTo>
                    <a:lnTo>
                      <a:pt x="76" y="199"/>
                    </a:lnTo>
                    <a:lnTo>
                      <a:pt x="76" y="199"/>
                    </a:lnTo>
                    <a:lnTo>
                      <a:pt x="74" y="206"/>
                    </a:lnTo>
                    <a:lnTo>
                      <a:pt x="69" y="213"/>
                    </a:lnTo>
                    <a:lnTo>
                      <a:pt x="69" y="213"/>
                    </a:lnTo>
                    <a:lnTo>
                      <a:pt x="64" y="218"/>
                    </a:lnTo>
                    <a:lnTo>
                      <a:pt x="58" y="223"/>
                    </a:lnTo>
                    <a:lnTo>
                      <a:pt x="58" y="223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44" y="229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33" y="230"/>
                    </a:lnTo>
                    <a:lnTo>
                      <a:pt x="33" y="230"/>
                    </a:lnTo>
                    <a:lnTo>
                      <a:pt x="28" y="233"/>
                    </a:lnTo>
                    <a:lnTo>
                      <a:pt x="24" y="234"/>
                    </a:lnTo>
                    <a:lnTo>
                      <a:pt x="22" y="235"/>
                    </a:lnTo>
                    <a:lnTo>
                      <a:pt x="22" y="235"/>
                    </a:lnTo>
                    <a:lnTo>
                      <a:pt x="22" y="237"/>
                    </a:lnTo>
                    <a:lnTo>
                      <a:pt x="21" y="241"/>
                    </a:lnTo>
                    <a:lnTo>
                      <a:pt x="21" y="241"/>
                    </a:lnTo>
                    <a:lnTo>
                      <a:pt x="21" y="245"/>
                    </a:lnTo>
                    <a:lnTo>
                      <a:pt x="21" y="245"/>
                    </a:lnTo>
                    <a:lnTo>
                      <a:pt x="20" y="251"/>
                    </a:lnTo>
                    <a:lnTo>
                      <a:pt x="18" y="257"/>
                    </a:lnTo>
                    <a:lnTo>
                      <a:pt x="18" y="257"/>
                    </a:lnTo>
                    <a:lnTo>
                      <a:pt x="17" y="261"/>
                    </a:lnTo>
                    <a:lnTo>
                      <a:pt x="18" y="263"/>
                    </a:lnTo>
                    <a:lnTo>
                      <a:pt x="18" y="263"/>
                    </a:lnTo>
                    <a:lnTo>
                      <a:pt x="21" y="269"/>
                    </a:lnTo>
                    <a:lnTo>
                      <a:pt x="21" y="269"/>
                    </a:lnTo>
                    <a:lnTo>
                      <a:pt x="23" y="274"/>
                    </a:lnTo>
                    <a:lnTo>
                      <a:pt x="23" y="279"/>
                    </a:lnTo>
                    <a:lnTo>
                      <a:pt x="23" y="279"/>
                    </a:lnTo>
                    <a:lnTo>
                      <a:pt x="22" y="291"/>
                    </a:lnTo>
                    <a:lnTo>
                      <a:pt x="22" y="291"/>
                    </a:lnTo>
                    <a:lnTo>
                      <a:pt x="21" y="299"/>
                    </a:lnTo>
                    <a:lnTo>
                      <a:pt x="21" y="299"/>
                    </a:lnTo>
                    <a:lnTo>
                      <a:pt x="20" y="302"/>
                    </a:lnTo>
                    <a:lnTo>
                      <a:pt x="18" y="302"/>
                    </a:lnTo>
                    <a:lnTo>
                      <a:pt x="14" y="302"/>
                    </a:lnTo>
                    <a:lnTo>
                      <a:pt x="14" y="302"/>
                    </a:lnTo>
                    <a:lnTo>
                      <a:pt x="10" y="303"/>
                    </a:lnTo>
                    <a:lnTo>
                      <a:pt x="10" y="303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3" y="305"/>
                    </a:lnTo>
                    <a:lnTo>
                      <a:pt x="2" y="309"/>
                    </a:lnTo>
                    <a:lnTo>
                      <a:pt x="2" y="30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1" y="324"/>
                    </a:lnTo>
                    <a:lnTo>
                      <a:pt x="1" y="330"/>
                    </a:lnTo>
                    <a:lnTo>
                      <a:pt x="1" y="330"/>
                    </a:lnTo>
                    <a:lnTo>
                      <a:pt x="1" y="336"/>
                    </a:lnTo>
                    <a:lnTo>
                      <a:pt x="1" y="336"/>
                    </a:lnTo>
                    <a:lnTo>
                      <a:pt x="2" y="338"/>
                    </a:lnTo>
                    <a:lnTo>
                      <a:pt x="3" y="340"/>
                    </a:lnTo>
                    <a:lnTo>
                      <a:pt x="3" y="340"/>
                    </a:lnTo>
                    <a:lnTo>
                      <a:pt x="4" y="344"/>
                    </a:lnTo>
                    <a:lnTo>
                      <a:pt x="4" y="347"/>
                    </a:lnTo>
                    <a:lnTo>
                      <a:pt x="4" y="347"/>
                    </a:lnTo>
                    <a:lnTo>
                      <a:pt x="9" y="347"/>
                    </a:lnTo>
                    <a:lnTo>
                      <a:pt x="9" y="347"/>
                    </a:lnTo>
                    <a:lnTo>
                      <a:pt x="15" y="349"/>
                    </a:lnTo>
                    <a:lnTo>
                      <a:pt x="21" y="351"/>
                    </a:lnTo>
                    <a:lnTo>
                      <a:pt x="21" y="35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611560" y="4637007"/>
                <a:ext cx="1788226" cy="1475998"/>
              </a:xfrm>
              <a:custGeom>
                <a:avLst/>
                <a:gdLst/>
                <a:ahLst/>
                <a:cxnLst>
                  <a:cxn ang="0">
                    <a:pos x="750" y="280"/>
                  </a:cxn>
                  <a:cxn ang="0">
                    <a:pos x="736" y="239"/>
                  </a:cxn>
                  <a:cxn ang="0">
                    <a:pos x="712" y="187"/>
                  </a:cxn>
                  <a:cxn ang="0">
                    <a:pos x="685" y="154"/>
                  </a:cxn>
                  <a:cxn ang="0">
                    <a:pos x="662" y="86"/>
                  </a:cxn>
                  <a:cxn ang="0">
                    <a:pos x="642" y="68"/>
                  </a:cxn>
                  <a:cxn ang="0">
                    <a:pos x="599" y="69"/>
                  </a:cxn>
                  <a:cxn ang="0">
                    <a:pos x="563" y="76"/>
                  </a:cxn>
                  <a:cxn ang="0">
                    <a:pos x="509" y="79"/>
                  </a:cxn>
                  <a:cxn ang="0">
                    <a:pos x="468" y="79"/>
                  </a:cxn>
                  <a:cxn ang="0">
                    <a:pos x="450" y="31"/>
                  </a:cxn>
                  <a:cxn ang="0">
                    <a:pos x="391" y="0"/>
                  </a:cxn>
                  <a:cxn ang="0">
                    <a:pos x="348" y="43"/>
                  </a:cxn>
                  <a:cxn ang="0">
                    <a:pos x="301" y="70"/>
                  </a:cxn>
                  <a:cxn ang="0">
                    <a:pos x="246" y="22"/>
                  </a:cxn>
                  <a:cxn ang="0">
                    <a:pos x="214" y="41"/>
                  </a:cxn>
                  <a:cxn ang="0">
                    <a:pos x="185" y="100"/>
                  </a:cxn>
                  <a:cxn ang="0">
                    <a:pos x="187" y="132"/>
                  </a:cxn>
                  <a:cxn ang="0">
                    <a:pos x="152" y="145"/>
                  </a:cxn>
                  <a:cxn ang="0">
                    <a:pos x="119" y="134"/>
                  </a:cxn>
                  <a:cxn ang="0">
                    <a:pos x="88" y="145"/>
                  </a:cxn>
                  <a:cxn ang="0">
                    <a:pos x="66" y="182"/>
                  </a:cxn>
                  <a:cxn ang="0">
                    <a:pos x="102" y="206"/>
                  </a:cxn>
                  <a:cxn ang="0">
                    <a:pos x="81" y="242"/>
                  </a:cxn>
                  <a:cxn ang="0">
                    <a:pos x="54" y="274"/>
                  </a:cxn>
                  <a:cxn ang="0">
                    <a:pos x="44" y="302"/>
                  </a:cxn>
                  <a:cxn ang="0">
                    <a:pos x="24" y="334"/>
                  </a:cxn>
                  <a:cxn ang="0">
                    <a:pos x="35" y="369"/>
                  </a:cxn>
                  <a:cxn ang="0">
                    <a:pos x="34" y="393"/>
                  </a:cxn>
                  <a:cxn ang="0">
                    <a:pos x="41" y="420"/>
                  </a:cxn>
                  <a:cxn ang="0">
                    <a:pos x="81" y="425"/>
                  </a:cxn>
                  <a:cxn ang="0">
                    <a:pos x="55" y="465"/>
                  </a:cxn>
                  <a:cxn ang="0">
                    <a:pos x="24" y="532"/>
                  </a:cxn>
                  <a:cxn ang="0">
                    <a:pos x="1" y="580"/>
                  </a:cxn>
                  <a:cxn ang="0">
                    <a:pos x="42" y="623"/>
                  </a:cxn>
                  <a:cxn ang="0">
                    <a:pos x="110" y="583"/>
                  </a:cxn>
                  <a:cxn ang="0">
                    <a:pos x="146" y="582"/>
                  </a:cxn>
                  <a:cxn ang="0">
                    <a:pos x="131" y="539"/>
                  </a:cxn>
                  <a:cxn ang="0">
                    <a:pos x="168" y="529"/>
                  </a:cxn>
                  <a:cxn ang="0">
                    <a:pos x="216" y="504"/>
                  </a:cxn>
                  <a:cxn ang="0">
                    <a:pos x="241" y="524"/>
                  </a:cxn>
                  <a:cxn ang="0">
                    <a:pos x="280" y="549"/>
                  </a:cxn>
                  <a:cxn ang="0">
                    <a:pos x="325" y="554"/>
                  </a:cxn>
                  <a:cxn ang="0">
                    <a:pos x="374" y="555"/>
                  </a:cxn>
                  <a:cxn ang="0">
                    <a:pos x="439" y="550"/>
                  </a:cxn>
                  <a:cxn ang="0">
                    <a:pos x="473" y="563"/>
                  </a:cxn>
                  <a:cxn ang="0">
                    <a:pos x="498" y="529"/>
                  </a:cxn>
                  <a:cxn ang="0">
                    <a:pos x="521" y="509"/>
                  </a:cxn>
                  <a:cxn ang="0">
                    <a:pos x="559" y="490"/>
                  </a:cxn>
                  <a:cxn ang="0">
                    <a:pos x="593" y="474"/>
                  </a:cxn>
                  <a:cxn ang="0">
                    <a:pos x="624" y="499"/>
                  </a:cxn>
                  <a:cxn ang="0">
                    <a:pos x="644" y="484"/>
                  </a:cxn>
                  <a:cxn ang="0">
                    <a:pos x="652" y="452"/>
                  </a:cxn>
                  <a:cxn ang="0">
                    <a:pos x="642" y="400"/>
                  </a:cxn>
                  <a:cxn ang="0">
                    <a:pos x="693" y="403"/>
                  </a:cxn>
                  <a:cxn ang="0">
                    <a:pos x="731" y="405"/>
                  </a:cxn>
                  <a:cxn ang="0">
                    <a:pos x="743" y="363"/>
                  </a:cxn>
                  <a:cxn ang="0">
                    <a:pos x="439" y="165"/>
                  </a:cxn>
                  <a:cxn ang="0">
                    <a:pos x="372" y="204"/>
                  </a:cxn>
                  <a:cxn ang="0">
                    <a:pos x="318" y="164"/>
                  </a:cxn>
                  <a:cxn ang="0">
                    <a:pos x="336" y="105"/>
                  </a:cxn>
                  <a:cxn ang="0">
                    <a:pos x="391" y="100"/>
                  </a:cxn>
                  <a:cxn ang="0">
                    <a:pos x="441" y="129"/>
                  </a:cxn>
                </a:cxnLst>
                <a:rect l="0" t="0" r="r" b="b"/>
                <a:pathLst>
                  <a:path w="756" h="624">
                    <a:moveTo>
                      <a:pt x="754" y="330"/>
                    </a:moveTo>
                    <a:lnTo>
                      <a:pt x="754" y="330"/>
                    </a:lnTo>
                    <a:lnTo>
                      <a:pt x="756" y="325"/>
                    </a:lnTo>
                    <a:lnTo>
                      <a:pt x="756" y="321"/>
                    </a:lnTo>
                    <a:lnTo>
                      <a:pt x="756" y="321"/>
                    </a:lnTo>
                    <a:lnTo>
                      <a:pt x="754" y="315"/>
                    </a:lnTo>
                    <a:lnTo>
                      <a:pt x="753" y="308"/>
                    </a:lnTo>
                    <a:lnTo>
                      <a:pt x="753" y="308"/>
                    </a:lnTo>
                    <a:lnTo>
                      <a:pt x="753" y="301"/>
                    </a:lnTo>
                    <a:lnTo>
                      <a:pt x="753" y="293"/>
                    </a:lnTo>
                    <a:lnTo>
                      <a:pt x="753" y="293"/>
                    </a:lnTo>
                    <a:lnTo>
                      <a:pt x="752" y="287"/>
                    </a:lnTo>
                    <a:lnTo>
                      <a:pt x="750" y="280"/>
                    </a:lnTo>
                    <a:lnTo>
                      <a:pt x="750" y="280"/>
                    </a:lnTo>
                    <a:lnTo>
                      <a:pt x="747" y="277"/>
                    </a:lnTo>
                    <a:lnTo>
                      <a:pt x="745" y="275"/>
                    </a:lnTo>
                    <a:lnTo>
                      <a:pt x="743" y="273"/>
                    </a:lnTo>
                    <a:lnTo>
                      <a:pt x="740" y="269"/>
                    </a:lnTo>
                    <a:lnTo>
                      <a:pt x="740" y="269"/>
                    </a:lnTo>
                    <a:lnTo>
                      <a:pt x="739" y="266"/>
                    </a:lnTo>
                    <a:lnTo>
                      <a:pt x="739" y="262"/>
                    </a:lnTo>
                    <a:lnTo>
                      <a:pt x="739" y="259"/>
                    </a:lnTo>
                    <a:lnTo>
                      <a:pt x="738" y="255"/>
                    </a:lnTo>
                    <a:lnTo>
                      <a:pt x="738" y="255"/>
                    </a:lnTo>
                    <a:lnTo>
                      <a:pt x="737" y="252"/>
                    </a:lnTo>
                    <a:lnTo>
                      <a:pt x="736" y="247"/>
                    </a:lnTo>
                    <a:lnTo>
                      <a:pt x="736" y="247"/>
                    </a:lnTo>
                    <a:lnTo>
                      <a:pt x="736" y="239"/>
                    </a:lnTo>
                    <a:lnTo>
                      <a:pt x="736" y="239"/>
                    </a:lnTo>
                    <a:lnTo>
                      <a:pt x="734" y="233"/>
                    </a:lnTo>
                    <a:lnTo>
                      <a:pt x="733" y="227"/>
                    </a:lnTo>
                    <a:lnTo>
                      <a:pt x="733" y="227"/>
                    </a:lnTo>
                    <a:lnTo>
                      <a:pt x="733" y="220"/>
                    </a:lnTo>
                    <a:lnTo>
                      <a:pt x="733" y="214"/>
                    </a:lnTo>
                    <a:lnTo>
                      <a:pt x="733" y="214"/>
                    </a:lnTo>
                    <a:lnTo>
                      <a:pt x="732" y="205"/>
                    </a:lnTo>
                    <a:lnTo>
                      <a:pt x="730" y="201"/>
                    </a:lnTo>
                    <a:lnTo>
                      <a:pt x="729" y="197"/>
                    </a:lnTo>
                    <a:lnTo>
                      <a:pt x="729" y="197"/>
                    </a:lnTo>
                    <a:lnTo>
                      <a:pt x="725" y="193"/>
                    </a:lnTo>
                    <a:lnTo>
                      <a:pt x="722" y="191"/>
                    </a:lnTo>
                    <a:lnTo>
                      <a:pt x="712" y="187"/>
                    </a:lnTo>
                    <a:lnTo>
                      <a:pt x="712" y="187"/>
                    </a:lnTo>
                    <a:lnTo>
                      <a:pt x="708" y="185"/>
                    </a:lnTo>
                    <a:lnTo>
                      <a:pt x="705" y="182"/>
                    </a:lnTo>
                    <a:lnTo>
                      <a:pt x="704" y="180"/>
                    </a:lnTo>
                    <a:lnTo>
                      <a:pt x="704" y="180"/>
                    </a:lnTo>
                    <a:lnTo>
                      <a:pt x="700" y="171"/>
                    </a:lnTo>
                    <a:lnTo>
                      <a:pt x="698" y="166"/>
                    </a:lnTo>
                    <a:lnTo>
                      <a:pt x="695" y="163"/>
                    </a:lnTo>
                    <a:lnTo>
                      <a:pt x="695" y="163"/>
                    </a:lnTo>
                    <a:lnTo>
                      <a:pt x="691" y="161"/>
                    </a:lnTo>
                    <a:lnTo>
                      <a:pt x="689" y="159"/>
                    </a:lnTo>
                    <a:lnTo>
                      <a:pt x="689" y="159"/>
                    </a:lnTo>
                    <a:lnTo>
                      <a:pt x="685" y="154"/>
                    </a:lnTo>
                    <a:lnTo>
                      <a:pt x="685" y="154"/>
                    </a:lnTo>
                    <a:lnTo>
                      <a:pt x="683" y="147"/>
                    </a:lnTo>
                    <a:lnTo>
                      <a:pt x="682" y="139"/>
                    </a:lnTo>
                    <a:lnTo>
                      <a:pt x="682" y="124"/>
                    </a:lnTo>
                    <a:lnTo>
                      <a:pt x="682" y="124"/>
                    </a:lnTo>
                    <a:lnTo>
                      <a:pt x="681" y="105"/>
                    </a:lnTo>
                    <a:lnTo>
                      <a:pt x="681" y="105"/>
                    </a:lnTo>
                    <a:lnTo>
                      <a:pt x="679" y="99"/>
                    </a:lnTo>
                    <a:lnTo>
                      <a:pt x="678" y="95"/>
                    </a:lnTo>
                    <a:lnTo>
                      <a:pt x="676" y="90"/>
                    </a:lnTo>
                    <a:lnTo>
                      <a:pt x="674" y="88"/>
                    </a:lnTo>
                    <a:lnTo>
                      <a:pt x="671" y="86"/>
                    </a:lnTo>
                    <a:lnTo>
                      <a:pt x="671" y="86"/>
                    </a:lnTo>
                    <a:lnTo>
                      <a:pt x="666" y="86"/>
                    </a:lnTo>
                    <a:lnTo>
                      <a:pt x="662" y="86"/>
                    </a:lnTo>
                    <a:lnTo>
                      <a:pt x="657" y="85"/>
                    </a:lnTo>
                    <a:lnTo>
                      <a:pt x="656" y="84"/>
                    </a:lnTo>
                    <a:lnTo>
                      <a:pt x="655" y="82"/>
                    </a:lnTo>
                    <a:lnTo>
                      <a:pt x="655" y="82"/>
                    </a:lnTo>
                    <a:lnTo>
                      <a:pt x="655" y="77"/>
                    </a:lnTo>
                    <a:lnTo>
                      <a:pt x="656" y="72"/>
                    </a:lnTo>
                    <a:lnTo>
                      <a:pt x="656" y="72"/>
                    </a:lnTo>
                    <a:lnTo>
                      <a:pt x="655" y="70"/>
                    </a:lnTo>
                    <a:lnTo>
                      <a:pt x="655" y="70"/>
                    </a:lnTo>
                    <a:lnTo>
                      <a:pt x="649" y="71"/>
                    </a:lnTo>
                    <a:lnTo>
                      <a:pt x="647" y="70"/>
                    </a:lnTo>
                    <a:lnTo>
                      <a:pt x="643" y="70"/>
                    </a:lnTo>
                    <a:lnTo>
                      <a:pt x="643" y="70"/>
                    </a:lnTo>
                    <a:lnTo>
                      <a:pt x="642" y="68"/>
                    </a:lnTo>
                    <a:lnTo>
                      <a:pt x="641" y="65"/>
                    </a:lnTo>
                    <a:lnTo>
                      <a:pt x="640" y="63"/>
                    </a:lnTo>
                    <a:lnTo>
                      <a:pt x="638" y="59"/>
                    </a:lnTo>
                    <a:lnTo>
                      <a:pt x="638" y="59"/>
                    </a:lnTo>
                    <a:lnTo>
                      <a:pt x="634" y="58"/>
                    </a:lnTo>
                    <a:lnTo>
                      <a:pt x="629" y="57"/>
                    </a:lnTo>
                    <a:lnTo>
                      <a:pt x="618" y="58"/>
                    </a:lnTo>
                    <a:lnTo>
                      <a:pt x="618" y="58"/>
                    </a:lnTo>
                    <a:lnTo>
                      <a:pt x="609" y="58"/>
                    </a:lnTo>
                    <a:lnTo>
                      <a:pt x="604" y="59"/>
                    </a:lnTo>
                    <a:lnTo>
                      <a:pt x="601" y="63"/>
                    </a:lnTo>
                    <a:lnTo>
                      <a:pt x="601" y="63"/>
                    </a:lnTo>
                    <a:lnTo>
                      <a:pt x="600" y="65"/>
                    </a:lnTo>
                    <a:lnTo>
                      <a:pt x="599" y="69"/>
                    </a:lnTo>
                    <a:lnTo>
                      <a:pt x="597" y="75"/>
                    </a:lnTo>
                    <a:lnTo>
                      <a:pt x="596" y="78"/>
                    </a:lnTo>
                    <a:lnTo>
                      <a:pt x="595" y="80"/>
                    </a:lnTo>
                    <a:lnTo>
                      <a:pt x="593" y="83"/>
                    </a:lnTo>
                    <a:lnTo>
                      <a:pt x="589" y="84"/>
                    </a:lnTo>
                    <a:lnTo>
                      <a:pt x="589" y="84"/>
                    </a:lnTo>
                    <a:lnTo>
                      <a:pt x="583" y="85"/>
                    </a:lnTo>
                    <a:lnTo>
                      <a:pt x="577" y="85"/>
                    </a:lnTo>
                    <a:lnTo>
                      <a:pt x="577" y="85"/>
                    </a:lnTo>
                    <a:lnTo>
                      <a:pt x="572" y="85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66" y="82"/>
                    </a:lnTo>
                    <a:lnTo>
                      <a:pt x="563" y="76"/>
                    </a:lnTo>
                    <a:lnTo>
                      <a:pt x="562" y="73"/>
                    </a:lnTo>
                    <a:lnTo>
                      <a:pt x="560" y="71"/>
                    </a:lnTo>
                    <a:lnTo>
                      <a:pt x="560" y="71"/>
                    </a:lnTo>
                    <a:lnTo>
                      <a:pt x="558" y="69"/>
                    </a:lnTo>
                    <a:lnTo>
                      <a:pt x="554" y="69"/>
                    </a:lnTo>
                    <a:lnTo>
                      <a:pt x="548" y="68"/>
                    </a:lnTo>
                    <a:lnTo>
                      <a:pt x="548" y="68"/>
                    </a:lnTo>
                    <a:lnTo>
                      <a:pt x="534" y="68"/>
                    </a:lnTo>
                    <a:lnTo>
                      <a:pt x="528" y="68"/>
                    </a:lnTo>
                    <a:lnTo>
                      <a:pt x="521" y="70"/>
                    </a:lnTo>
                    <a:lnTo>
                      <a:pt x="521" y="70"/>
                    </a:lnTo>
                    <a:lnTo>
                      <a:pt x="518" y="72"/>
                    </a:lnTo>
                    <a:lnTo>
                      <a:pt x="513" y="77"/>
                    </a:lnTo>
                    <a:lnTo>
                      <a:pt x="509" y="79"/>
                    </a:lnTo>
                    <a:lnTo>
                      <a:pt x="505" y="82"/>
                    </a:lnTo>
                    <a:lnTo>
                      <a:pt x="505" y="82"/>
                    </a:lnTo>
                    <a:lnTo>
                      <a:pt x="499" y="82"/>
                    </a:lnTo>
                    <a:lnTo>
                      <a:pt x="494" y="82"/>
                    </a:lnTo>
                    <a:lnTo>
                      <a:pt x="494" y="82"/>
                    </a:lnTo>
                    <a:lnTo>
                      <a:pt x="490" y="83"/>
                    </a:lnTo>
                    <a:lnTo>
                      <a:pt x="485" y="84"/>
                    </a:lnTo>
                    <a:lnTo>
                      <a:pt x="485" y="84"/>
                    </a:lnTo>
                    <a:lnTo>
                      <a:pt x="480" y="85"/>
                    </a:lnTo>
                    <a:lnTo>
                      <a:pt x="475" y="85"/>
                    </a:lnTo>
                    <a:lnTo>
                      <a:pt x="471" y="83"/>
                    </a:lnTo>
                    <a:lnTo>
                      <a:pt x="470" y="82"/>
                    </a:lnTo>
                    <a:lnTo>
                      <a:pt x="468" y="79"/>
                    </a:lnTo>
                    <a:lnTo>
                      <a:pt x="468" y="79"/>
                    </a:lnTo>
                    <a:lnTo>
                      <a:pt x="467" y="75"/>
                    </a:lnTo>
                    <a:lnTo>
                      <a:pt x="468" y="69"/>
                    </a:lnTo>
                    <a:lnTo>
                      <a:pt x="468" y="64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6" y="56"/>
                    </a:lnTo>
                    <a:lnTo>
                      <a:pt x="464" y="52"/>
                    </a:lnTo>
                    <a:lnTo>
                      <a:pt x="457" y="48"/>
                    </a:lnTo>
                    <a:lnTo>
                      <a:pt x="457" y="48"/>
                    </a:lnTo>
                    <a:lnTo>
                      <a:pt x="454" y="44"/>
                    </a:lnTo>
                    <a:lnTo>
                      <a:pt x="453" y="41"/>
                    </a:lnTo>
                    <a:lnTo>
                      <a:pt x="452" y="34"/>
                    </a:lnTo>
                    <a:lnTo>
                      <a:pt x="452" y="34"/>
                    </a:lnTo>
                    <a:lnTo>
                      <a:pt x="450" y="31"/>
                    </a:lnTo>
                    <a:lnTo>
                      <a:pt x="447" y="30"/>
                    </a:lnTo>
                    <a:lnTo>
                      <a:pt x="441" y="28"/>
                    </a:lnTo>
                    <a:lnTo>
                      <a:pt x="434" y="28"/>
                    </a:lnTo>
                    <a:lnTo>
                      <a:pt x="429" y="29"/>
                    </a:lnTo>
                    <a:lnTo>
                      <a:pt x="429" y="29"/>
                    </a:lnTo>
                    <a:lnTo>
                      <a:pt x="425" y="29"/>
                    </a:lnTo>
                    <a:lnTo>
                      <a:pt x="422" y="29"/>
                    </a:lnTo>
                    <a:lnTo>
                      <a:pt x="416" y="25"/>
                    </a:lnTo>
                    <a:lnTo>
                      <a:pt x="410" y="21"/>
                    </a:lnTo>
                    <a:lnTo>
                      <a:pt x="405" y="15"/>
                    </a:lnTo>
                    <a:lnTo>
                      <a:pt x="405" y="15"/>
                    </a:lnTo>
                    <a:lnTo>
                      <a:pt x="398" y="4"/>
                    </a:lnTo>
                    <a:lnTo>
                      <a:pt x="395" y="1"/>
                    </a:lnTo>
                    <a:lnTo>
                      <a:pt x="391" y="0"/>
                    </a:lnTo>
                    <a:lnTo>
                      <a:pt x="388" y="0"/>
                    </a:lnTo>
                    <a:lnTo>
                      <a:pt x="388" y="0"/>
                    </a:lnTo>
                    <a:lnTo>
                      <a:pt x="382" y="0"/>
                    </a:lnTo>
                    <a:lnTo>
                      <a:pt x="376" y="0"/>
                    </a:lnTo>
                    <a:lnTo>
                      <a:pt x="365" y="4"/>
                    </a:lnTo>
                    <a:lnTo>
                      <a:pt x="365" y="4"/>
                    </a:lnTo>
                    <a:lnTo>
                      <a:pt x="359" y="7"/>
                    </a:lnTo>
                    <a:lnTo>
                      <a:pt x="357" y="11"/>
                    </a:lnTo>
                    <a:lnTo>
                      <a:pt x="356" y="16"/>
                    </a:lnTo>
                    <a:lnTo>
                      <a:pt x="355" y="22"/>
                    </a:lnTo>
                    <a:lnTo>
                      <a:pt x="355" y="22"/>
                    </a:lnTo>
                    <a:lnTo>
                      <a:pt x="352" y="32"/>
                    </a:lnTo>
                    <a:lnTo>
                      <a:pt x="351" y="38"/>
                    </a:lnTo>
                    <a:lnTo>
                      <a:pt x="348" y="43"/>
                    </a:lnTo>
                    <a:lnTo>
                      <a:pt x="348" y="43"/>
                    </a:lnTo>
                    <a:lnTo>
                      <a:pt x="342" y="47"/>
                    </a:lnTo>
                    <a:lnTo>
                      <a:pt x="336" y="48"/>
                    </a:lnTo>
                    <a:lnTo>
                      <a:pt x="324" y="50"/>
                    </a:lnTo>
                    <a:lnTo>
                      <a:pt x="324" y="50"/>
                    </a:lnTo>
                    <a:lnTo>
                      <a:pt x="322" y="52"/>
                    </a:lnTo>
                    <a:lnTo>
                      <a:pt x="320" y="54"/>
                    </a:lnTo>
                    <a:lnTo>
                      <a:pt x="316" y="59"/>
                    </a:lnTo>
                    <a:lnTo>
                      <a:pt x="313" y="64"/>
                    </a:lnTo>
                    <a:lnTo>
                      <a:pt x="310" y="66"/>
                    </a:lnTo>
                    <a:lnTo>
                      <a:pt x="307" y="69"/>
                    </a:lnTo>
                    <a:lnTo>
                      <a:pt x="307" y="69"/>
                    </a:lnTo>
                    <a:lnTo>
                      <a:pt x="304" y="69"/>
                    </a:lnTo>
                    <a:lnTo>
                      <a:pt x="301" y="70"/>
                    </a:lnTo>
                    <a:lnTo>
                      <a:pt x="295" y="69"/>
                    </a:lnTo>
                    <a:lnTo>
                      <a:pt x="289" y="68"/>
                    </a:lnTo>
                    <a:lnTo>
                      <a:pt x="282" y="66"/>
                    </a:lnTo>
                    <a:lnTo>
                      <a:pt x="282" y="66"/>
                    </a:lnTo>
                    <a:lnTo>
                      <a:pt x="275" y="66"/>
                    </a:lnTo>
                    <a:lnTo>
                      <a:pt x="270" y="65"/>
                    </a:lnTo>
                    <a:lnTo>
                      <a:pt x="268" y="63"/>
                    </a:lnTo>
                    <a:lnTo>
                      <a:pt x="267" y="61"/>
                    </a:lnTo>
                    <a:lnTo>
                      <a:pt x="266" y="54"/>
                    </a:lnTo>
                    <a:lnTo>
                      <a:pt x="266" y="54"/>
                    </a:lnTo>
                    <a:lnTo>
                      <a:pt x="262" y="44"/>
                    </a:lnTo>
                    <a:lnTo>
                      <a:pt x="259" y="36"/>
                    </a:lnTo>
                    <a:lnTo>
                      <a:pt x="252" y="29"/>
                    </a:lnTo>
                    <a:lnTo>
                      <a:pt x="246" y="22"/>
                    </a:lnTo>
                    <a:lnTo>
                      <a:pt x="246" y="22"/>
                    </a:lnTo>
                    <a:lnTo>
                      <a:pt x="240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29" y="18"/>
                    </a:lnTo>
                    <a:lnTo>
                      <a:pt x="229" y="18"/>
                    </a:lnTo>
                    <a:lnTo>
                      <a:pt x="228" y="22"/>
                    </a:lnTo>
                    <a:lnTo>
                      <a:pt x="228" y="22"/>
                    </a:lnTo>
                    <a:lnTo>
                      <a:pt x="227" y="25"/>
                    </a:lnTo>
                    <a:lnTo>
                      <a:pt x="226" y="29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16" y="37"/>
                    </a:lnTo>
                    <a:lnTo>
                      <a:pt x="214" y="41"/>
                    </a:lnTo>
                    <a:lnTo>
                      <a:pt x="214" y="41"/>
                    </a:lnTo>
                    <a:lnTo>
                      <a:pt x="213" y="45"/>
                    </a:lnTo>
                    <a:lnTo>
                      <a:pt x="213" y="50"/>
                    </a:lnTo>
                    <a:lnTo>
                      <a:pt x="213" y="50"/>
                    </a:lnTo>
                    <a:lnTo>
                      <a:pt x="209" y="61"/>
                    </a:lnTo>
                    <a:lnTo>
                      <a:pt x="209" y="61"/>
                    </a:lnTo>
                    <a:lnTo>
                      <a:pt x="207" y="69"/>
                    </a:lnTo>
                    <a:lnTo>
                      <a:pt x="205" y="77"/>
                    </a:lnTo>
                    <a:lnTo>
                      <a:pt x="205" y="77"/>
                    </a:lnTo>
                    <a:lnTo>
                      <a:pt x="199" y="8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0" y="95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0" y="104"/>
                    </a:lnTo>
                    <a:lnTo>
                      <a:pt x="178" y="106"/>
                    </a:lnTo>
                    <a:lnTo>
                      <a:pt x="177" y="109"/>
                    </a:lnTo>
                    <a:lnTo>
                      <a:pt x="177" y="109"/>
                    </a:lnTo>
                    <a:lnTo>
                      <a:pt x="177" y="114"/>
                    </a:lnTo>
                    <a:lnTo>
                      <a:pt x="177" y="120"/>
                    </a:lnTo>
                    <a:lnTo>
                      <a:pt x="177" y="120"/>
                    </a:lnTo>
                    <a:lnTo>
                      <a:pt x="177" y="123"/>
                    </a:lnTo>
                    <a:lnTo>
                      <a:pt x="179" y="125"/>
                    </a:lnTo>
                    <a:lnTo>
                      <a:pt x="184" y="129"/>
                    </a:lnTo>
                    <a:lnTo>
                      <a:pt x="184" y="129"/>
                    </a:lnTo>
                    <a:lnTo>
                      <a:pt x="186" y="130"/>
                    </a:lnTo>
                    <a:lnTo>
                      <a:pt x="187" y="132"/>
                    </a:lnTo>
                    <a:lnTo>
                      <a:pt x="188" y="134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7" y="140"/>
                    </a:lnTo>
                    <a:lnTo>
                      <a:pt x="185" y="143"/>
                    </a:lnTo>
                    <a:lnTo>
                      <a:pt x="184" y="144"/>
                    </a:lnTo>
                    <a:lnTo>
                      <a:pt x="180" y="145"/>
                    </a:lnTo>
                    <a:lnTo>
                      <a:pt x="180" y="145"/>
                    </a:lnTo>
                    <a:lnTo>
                      <a:pt x="174" y="144"/>
                    </a:lnTo>
                    <a:lnTo>
                      <a:pt x="168" y="145"/>
                    </a:lnTo>
                    <a:lnTo>
                      <a:pt x="168" y="145"/>
                    </a:lnTo>
                    <a:lnTo>
                      <a:pt x="157" y="145"/>
                    </a:lnTo>
                    <a:lnTo>
                      <a:pt x="157" y="145"/>
                    </a:lnTo>
                    <a:lnTo>
                      <a:pt x="152" y="145"/>
                    </a:lnTo>
                    <a:lnTo>
                      <a:pt x="149" y="143"/>
                    </a:lnTo>
                    <a:lnTo>
                      <a:pt x="143" y="137"/>
                    </a:lnTo>
                    <a:lnTo>
                      <a:pt x="143" y="137"/>
                    </a:lnTo>
                    <a:lnTo>
                      <a:pt x="140" y="133"/>
                    </a:lnTo>
                    <a:lnTo>
                      <a:pt x="140" y="133"/>
                    </a:lnTo>
                    <a:lnTo>
                      <a:pt x="136" y="131"/>
                    </a:lnTo>
                    <a:lnTo>
                      <a:pt x="136" y="131"/>
                    </a:lnTo>
                    <a:lnTo>
                      <a:pt x="133" y="131"/>
                    </a:lnTo>
                    <a:lnTo>
                      <a:pt x="132" y="131"/>
                    </a:lnTo>
                    <a:lnTo>
                      <a:pt x="132" y="131"/>
                    </a:lnTo>
                    <a:lnTo>
                      <a:pt x="126" y="132"/>
                    </a:lnTo>
                    <a:lnTo>
                      <a:pt x="122" y="133"/>
                    </a:lnTo>
                    <a:lnTo>
                      <a:pt x="122" y="133"/>
                    </a:lnTo>
                    <a:lnTo>
                      <a:pt x="119" y="134"/>
                    </a:lnTo>
                    <a:lnTo>
                      <a:pt x="118" y="137"/>
                    </a:lnTo>
                    <a:lnTo>
                      <a:pt x="115" y="141"/>
                    </a:lnTo>
                    <a:lnTo>
                      <a:pt x="115" y="141"/>
                    </a:lnTo>
                    <a:lnTo>
                      <a:pt x="106" y="147"/>
                    </a:lnTo>
                    <a:lnTo>
                      <a:pt x="106" y="147"/>
                    </a:lnTo>
                    <a:lnTo>
                      <a:pt x="103" y="151"/>
                    </a:lnTo>
                    <a:lnTo>
                      <a:pt x="100" y="153"/>
                    </a:lnTo>
                    <a:lnTo>
                      <a:pt x="99" y="153"/>
                    </a:lnTo>
                    <a:lnTo>
                      <a:pt x="99" y="153"/>
                    </a:lnTo>
                    <a:lnTo>
                      <a:pt x="97" y="153"/>
                    </a:lnTo>
                    <a:lnTo>
                      <a:pt x="95" y="152"/>
                    </a:lnTo>
                    <a:lnTo>
                      <a:pt x="91" y="148"/>
                    </a:lnTo>
                    <a:lnTo>
                      <a:pt x="91" y="148"/>
                    </a:lnTo>
                    <a:lnTo>
                      <a:pt x="88" y="145"/>
                    </a:lnTo>
                    <a:lnTo>
                      <a:pt x="86" y="144"/>
                    </a:lnTo>
                    <a:lnTo>
                      <a:pt x="84" y="144"/>
                    </a:lnTo>
                    <a:lnTo>
                      <a:pt x="84" y="144"/>
                    </a:lnTo>
                    <a:lnTo>
                      <a:pt x="78" y="147"/>
                    </a:lnTo>
                    <a:lnTo>
                      <a:pt x="74" y="151"/>
                    </a:lnTo>
                    <a:lnTo>
                      <a:pt x="74" y="151"/>
                    </a:lnTo>
                    <a:lnTo>
                      <a:pt x="70" y="153"/>
                    </a:lnTo>
                    <a:lnTo>
                      <a:pt x="65" y="156"/>
                    </a:lnTo>
                    <a:lnTo>
                      <a:pt x="65" y="156"/>
                    </a:lnTo>
                    <a:lnTo>
                      <a:pt x="63" y="160"/>
                    </a:lnTo>
                    <a:lnTo>
                      <a:pt x="63" y="165"/>
                    </a:lnTo>
                    <a:lnTo>
                      <a:pt x="65" y="173"/>
                    </a:lnTo>
                    <a:lnTo>
                      <a:pt x="65" y="173"/>
                    </a:lnTo>
                    <a:lnTo>
                      <a:pt x="66" y="182"/>
                    </a:lnTo>
                    <a:lnTo>
                      <a:pt x="69" y="186"/>
                    </a:lnTo>
                    <a:lnTo>
                      <a:pt x="72" y="188"/>
                    </a:lnTo>
                    <a:lnTo>
                      <a:pt x="72" y="188"/>
                    </a:lnTo>
                    <a:lnTo>
                      <a:pt x="77" y="191"/>
                    </a:lnTo>
                    <a:lnTo>
                      <a:pt x="82" y="194"/>
                    </a:lnTo>
                    <a:lnTo>
                      <a:pt x="82" y="194"/>
                    </a:lnTo>
                    <a:lnTo>
                      <a:pt x="86" y="199"/>
                    </a:lnTo>
                    <a:lnTo>
                      <a:pt x="90" y="200"/>
                    </a:lnTo>
                    <a:lnTo>
                      <a:pt x="93" y="201"/>
                    </a:lnTo>
                    <a:lnTo>
                      <a:pt x="93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2" y="204"/>
                    </a:lnTo>
                    <a:lnTo>
                      <a:pt x="102" y="206"/>
                    </a:lnTo>
                    <a:lnTo>
                      <a:pt x="103" y="212"/>
                    </a:lnTo>
                    <a:lnTo>
                      <a:pt x="103" y="212"/>
                    </a:lnTo>
                    <a:lnTo>
                      <a:pt x="103" y="218"/>
                    </a:lnTo>
                    <a:lnTo>
                      <a:pt x="103" y="223"/>
                    </a:lnTo>
                    <a:lnTo>
                      <a:pt x="103" y="223"/>
                    </a:lnTo>
                    <a:lnTo>
                      <a:pt x="100" y="235"/>
                    </a:lnTo>
                    <a:lnTo>
                      <a:pt x="100" y="235"/>
                    </a:lnTo>
                    <a:lnTo>
                      <a:pt x="99" y="238"/>
                    </a:lnTo>
                    <a:lnTo>
                      <a:pt x="97" y="240"/>
                    </a:lnTo>
                    <a:lnTo>
                      <a:pt x="92" y="243"/>
                    </a:lnTo>
                    <a:lnTo>
                      <a:pt x="92" y="243"/>
                    </a:lnTo>
                    <a:lnTo>
                      <a:pt x="86" y="243"/>
                    </a:lnTo>
                    <a:lnTo>
                      <a:pt x="81" y="242"/>
                    </a:lnTo>
                    <a:lnTo>
                      <a:pt x="81" y="242"/>
                    </a:lnTo>
                    <a:lnTo>
                      <a:pt x="76" y="241"/>
                    </a:lnTo>
                    <a:lnTo>
                      <a:pt x="72" y="241"/>
                    </a:lnTo>
                    <a:lnTo>
                      <a:pt x="70" y="242"/>
                    </a:lnTo>
                    <a:lnTo>
                      <a:pt x="70" y="242"/>
                    </a:lnTo>
                    <a:lnTo>
                      <a:pt x="68" y="246"/>
                    </a:lnTo>
                    <a:lnTo>
                      <a:pt x="66" y="249"/>
                    </a:lnTo>
                    <a:lnTo>
                      <a:pt x="66" y="249"/>
                    </a:lnTo>
                    <a:lnTo>
                      <a:pt x="66" y="254"/>
                    </a:lnTo>
                    <a:lnTo>
                      <a:pt x="64" y="257"/>
                    </a:lnTo>
                    <a:lnTo>
                      <a:pt x="64" y="257"/>
                    </a:lnTo>
                    <a:lnTo>
                      <a:pt x="58" y="266"/>
                    </a:lnTo>
                    <a:lnTo>
                      <a:pt x="58" y="266"/>
                    </a:lnTo>
                    <a:lnTo>
                      <a:pt x="56" y="269"/>
                    </a:lnTo>
                    <a:lnTo>
                      <a:pt x="54" y="274"/>
                    </a:lnTo>
                    <a:lnTo>
                      <a:pt x="54" y="274"/>
                    </a:lnTo>
                    <a:lnTo>
                      <a:pt x="54" y="279"/>
                    </a:lnTo>
                    <a:lnTo>
                      <a:pt x="55" y="283"/>
                    </a:lnTo>
                    <a:lnTo>
                      <a:pt x="55" y="283"/>
                    </a:lnTo>
                    <a:lnTo>
                      <a:pt x="56" y="293"/>
                    </a:lnTo>
                    <a:lnTo>
                      <a:pt x="56" y="293"/>
                    </a:lnTo>
                    <a:lnTo>
                      <a:pt x="56" y="295"/>
                    </a:lnTo>
                    <a:lnTo>
                      <a:pt x="55" y="298"/>
                    </a:lnTo>
                    <a:lnTo>
                      <a:pt x="55" y="298"/>
                    </a:lnTo>
                    <a:lnTo>
                      <a:pt x="52" y="301"/>
                    </a:lnTo>
                    <a:lnTo>
                      <a:pt x="49" y="301"/>
                    </a:lnTo>
                    <a:lnTo>
                      <a:pt x="49" y="301"/>
                    </a:lnTo>
                    <a:lnTo>
                      <a:pt x="44" y="302"/>
                    </a:lnTo>
                    <a:lnTo>
                      <a:pt x="44" y="302"/>
                    </a:lnTo>
                    <a:lnTo>
                      <a:pt x="40" y="303"/>
                    </a:lnTo>
                    <a:lnTo>
                      <a:pt x="40" y="303"/>
                    </a:lnTo>
                    <a:lnTo>
                      <a:pt x="35" y="304"/>
                    </a:lnTo>
                    <a:lnTo>
                      <a:pt x="31" y="308"/>
                    </a:lnTo>
                    <a:lnTo>
                      <a:pt x="31" y="308"/>
                    </a:lnTo>
                    <a:lnTo>
                      <a:pt x="27" y="311"/>
                    </a:lnTo>
                    <a:lnTo>
                      <a:pt x="24" y="315"/>
                    </a:lnTo>
                    <a:lnTo>
                      <a:pt x="24" y="315"/>
                    </a:lnTo>
                    <a:lnTo>
                      <a:pt x="23" y="317"/>
                    </a:lnTo>
                    <a:lnTo>
                      <a:pt x="23" y="320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34"/>
                    </a:lnTo>
                    <a:lnTo>
                      <a:pt x="24" y="334"/>
                    </a:lnTo>
                    <a:lnTo>
                      <a:pt x="27" y="338"/>
                    </a:lnTo>
                    <a:lnTo>
                      <a:pt x="30" y="342"/>
                    </a:lnTo>
                    <a:lnTo>
                      <a:pt x="30" y="342"/>
                    </a:lnTo>
                    <a:lnTo>
                      <a:pt x="31" y="344"/>
                    </a:lnTo>
                    <a:lnTo>
                      <a:pt x="33" y="347"/>
                    </a:lnTo>
                    <a:lnTo>
                      <a:pt x="33" y="351"/>
                    </a:lnTo>
                    <a:lnTo>
                      <a:pt x="33" y="351"/>
                    </a:lnTo>
                    <a:lnTo>
                      <a:pt x="34" y="356"/>
                    </a:lnTo>
                    <a:lnTo>
                      <a:pt x="35" y="361"/>
                    </a:lnTo>
                    <a:lnTo>
                      <a:pt x="35" y="361"/>
                    </a:lnTo>
                    <a:lnTo>
                      <a:pt x="34" y="365"/>
                    </a:lnTo>
                    <a:lnTo>
                      <a:pt x="34" y="368"/>
                    </a:lnTo>
                    <a:lnTo>
                      <a:pt x="35" y="369"/>
                    </a:lnTo>
                    <a:lnTo>
                      <a:pt x="35" y="369"/>
                    </a:lnTo>
                    <a:lnTo>
                      <a:pt x="37" y="370"/>
                    </a:lnTo>
                    <a:lnTo>
                      <a:pt x="38" y="370"/>
                    </a:lnTo>
                    <a:lnTo>
                      <a:pt x="41" y="371"/>
                    </a:lnTo>
                    <a:lnTo>
                      <a:pt x="43" y="372"/>
                    </a:lnTo>
                    <a:lnTo>
                      <a:pt x="43" y="372"/>
                    </a:lnTo>
                    <a:lnTo>
                      <a:pt x="44" y="373"/>
                    </a:lnTo>
                    <a:lnTo>
                      <a:pt x="44" y="376"/>
                    </a:lnTo>
                    <a:lnTo>
                      <a:pt x="43" y="381"/>
                    </a:lnTo>
                    <a:lnTo>
                      <a:pt x="43" y="381"/>
                    </a:lnTo>
                    <a:lnTo>
                      <a:pt x="40" y="384"/>
                    </a:lnTo>
                    <a:lnTo>
                      <a:pt x="36" y="388"/>
                    </a:lnTo>
                    <a:lnTo>
                      <a:pt x="36" y="388"/>
                    </a:lnTo>
                    <a:lnTo>
                      <a:pt x="34" y="393"/>
                    </a:lnTo>
                    <a:lnTo>
                      <a:pt x="34" y="393"/>
                    </a:lnTo>
                    <a:lnTo>
                      <a:pt x="31" y="398"/>
                    </a:lnTo>
                    <a:lnTo>
                      <a:pt x="31" y="398"/>
                    </a:lnTo>
                    <a:lnTo>
                      <a:pt x="30" y="400"/>
                    </a:lnTo>
                    <a:lnTo>
                      <a:pt x="30" y="403"/>
                    </a:lnTo>
                    <a:lnTo>
                      <a:pt x="31" y="406"/>
                    </a:lnTo>
                    <a:lnTo>
                      <a:pt x="34" y="409"/>
                    </a:lnTo>
                    <a:lnTo>
                      <a:pt x="34" y="409"/>
                    </a:lnTo>
                    <a:lnTo>
                      <a:pt x="36" y="410"/>
                    </a:lnTo>
                    <a:lnTo>
                      <a:pt x="38" y="413"/>
                    </a:lnTo>
                    <a:lnTo>
                      <a:pt x="38" y="413"/>
                    </a:lnTo>
                    <a:lnTo>
                      <a:pt x="38" y="416"/>
                    </a:lnTo>
                    <a:lnTo>
                      <a:pt x="38" y="418"/>
                    </a:lnTo>
                    <a:lnTo>
                      <a:pt x="38" y="418"/>
                    </a:lnTo>
                    <a:lnTo>
                      <a:pt x="41" y="420"/>
                    </a:lnTo>
                    <a:lnTo>
                      <a:pt x="43" y="422"/>
                    </a:lnTo>
                    <a:lnTo>
                      <a:pt x="48" y="423"/>
                    </a:lnTo>
                    <a:lnTo>
                      <a:pt x="48" y="423"/>
                    </a:lnTo>
                    <a:lnTo>
                      <a:pt x="52" y="425"/>
                    </a:lnTo>
                    <a:lnTo>
                      <a:pt x="55" y="426"/>
                    </a:lnTo>
                    <a:lnTo>
                      <a:pt x="57" y="425"/>
                    </a:lnTo>
                    <a:lnTo>
                      <a:pt x="57" y="425"/>
                    </a:lnTo>
                    <a:lnTo>
                      <a:pt x="63" y="424"/>
                    </a:lnTo>
                    <a:lnTo>
                      <a:pt x="68" y="423"/>
                    </a:lnTo>
                    <a:lnTo>
                      <a:pt x="68" y="423"/>
                    </a:lnTo>
                    <a:lnTo>
                      <a:pt x="72" y="423"/>
                    </a:lnTo>
                    <a:lnTo>
                      <a:pt x="77" y="424"/>
                    </a:lnTo>
                    <a:lnTo>
                      <a:pt x="77" y="424"/>
                    </a:lnTo>
                    <a:lnTo>
                      <a:pt x="81" y="425"/>
                    </a:lnTo>
                    <a:lnTo>
                      <a:pt x="84" y="427"/>
                    </a:lnTo>
                    <a:lnTo>
                      <a:pt x="84" y="427"/>
                    </a:lnTo>
                    <a:lnTo>
                      <a:pt x="85" y="430"/>
                    </a:lnTo>
                    <a:lnTo>
                      <a:pt x="85" y="432"/>
                    </a:lnTo>
                    <a:lnTo>
                      <a:pt x="85" y="432"/>
                    </a:lnTo>
                    <a:lnTo>
                      <a:pt x="85" y="437"/>
                    </a:lnTo>
                    <a:lnTo>
                      <a:pt x="83" y="441"/>
                    </a:lnTo>
                    <a:lnTo>
                      <a:pt x="83" y="441"/>
                    </a:lnTo>
                    <a:lnTo>
                      <a:pt x="78" y="446"/>
                    </a:lnTo>
                    <a:lnTo>
                      <a:pt x="74" y="448"/>
                    </a:lnTo>
                    <a:lnTo>
                      <a:pt x="74" y="448"/>
                    </a:lnTo>
                    <a:lnTo>
                      <a:pt x="66" y="453"/>
                    </a:lnTo>
                    <a:lnTo>
                      <a:pt x="59" y="458"/>
                    </a:lnTo>
                    <a:lnTo>
                      <a:pt x="55" y="465"/>
                    </a:lnTo>
                    <a:lnTo>
                      <a:pt x="54" y="468"/>
                    </a:lnTo>
                    <a:lnTo>
                      <a:pt x="54" y="473"/>
                    </a:lnTo>
                    <a:lnTo>
                      <a:pt x="54" y="473"/>
                    </a:lnTo>
                    <a:lnTo>
                      <a:pt x="52" y="478"/>
                    </a:lnTo>
                    <a:lnTo>
                      <a:pt x="51" y="482"/>
                    </a:lnTo>
                    <a:lnTo>
                      <a:pt x="48" y="493"/>
                    </a:lnTo>
                    <a:lnTo>
                      <a:pt x="48" y="493"/>
                    </a:lnTo>
                    <a:lnTo>
                      <a:pt x="45" y="498"/>
                    </a:lnTo>
                    <a:lnTo>
                      <a:pt x="42" y="502"/>
                    </a:lnTo>
                    <a:lnTo>
                      <a:pt x="37" y="512"/>
                    </a:lnTo>
                    <a:lnTo>
                      <a:pt x="37" y="512"/>
                    </a:lnTo>
                    <a:lnTo>
                      <a:pt x="31" y="521"/>
                    </a:lnTo>
                    <a:lnTo>
                      <a:pt x="31" y="521"/>
                    </a:lnTo>
                    <a:lnTo>
                      <a:pt x="24" y="532"/>
                    </a:lnTo>
                    <a:lnTo>
                      <a:pt x="24" y="532"/>
                    </a:lnTo>
                    <a:lnTo>
                      <a:pt x="16" y="543"/>
                    </a:lnTo>
                    <a:lnTo>
                      <a:pt x="16" y="543"/>
                    </a:lnTo>
                    <a:lnTo>
                      <a:pt x="13" y="548"/>
                    </a:lnTo>
                    <a:lnTo>
                      <a:pt x="10" y="554"/>
                    </a:lnTo>
                    <a:lnTo>
                      <a:pt x="8" y="560"/>
                    </a:lnTo>
                    <a:lnTo>
                      <a:pt x="6" y="566"/>
                    </a:lnTo>
                    <a:lnTo>
                      <a:pt x="6" y="566"/>
                    </a:lnTo>
                    <a:lnTo>
                      <a:pt x="2" y="570"/>
                    </a:lnTo>
                    <a:lnTo>
                      <a:pt x="1" y="573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0" y="577"/>
                    </a:lnTo>
                    <a:lnTo>
                      <a:pt x="1" y="580"/>
                    </a:lnTo>
                    <a:lnTo>
                      <a:pt x="4" y="583"/>
                    </a:lnTo>
                    <a:lnTo>
                      <a:pt x="4" y="583"/>
                    </a:lnTo>
                    <a:lnTo>
                      <a:pt x="13" y="591"/>
                    </a:lnTo>
                    <a:lnTo>
                      <a:pt x="13" y="591"/>
                    </a:lnTo>
                    <a:lnTo>
                      <a:pt x="17" y="595"/>
                    </a:lnTo>
                    <a:lnTo>
                      <a:pt x="22" y="599"/>
                    </a:lnTo>
                    <a:lnTo>
                      <a:pt x="22" y="599"/>
                    </a:lnTo>
                    <a:lnTo>
                      <a:pt x="27" y="604"/>
                    </a:lnTo>
                    <a:lnTo>
                      <a:pt x="30" y="610"/>
                    </a:lnTo>
                    <a:lnTo>
                      <a:pt x="30" y="610"/>
                    </a:lnTo>
                    <a:lnTo>
                      <a:pt x="35" y="616"/>
                    </a:lnTo>
                    <a:lnTo>
                      <a:pt x="40" y="622"/>
                    </a:lnTo>
                    <a:lnTo>
                      <a:pt x="40" y="622"/>
                    </a:lnTo>
                    <a:lnTo>
                      <a:pt x="42" y="623"/>
                    </a:lnTo>
                    <a:lnTo>
                      <a:pt x="45" y="624"/>
                    </a:lnTo>
                    <a:lnTo>
                      <a:pt x="51" y="623"/>
                    </a:lnTo>
                    <a:lnTo>
                      <a:pt x="51" y="623"/>
                    </a:lnTo>
                    <a:lnTo>
                      <a:pt x="58" y="621"/>
                    </a:lnTo>
                    <a:lnTo>
                      <a:pt x="64" y="617"/>
                    </a:lnTo>
                    <a:lnTo>
                      <a:pt x="64" y="617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89" y="600"/>
                    </a:lnTo>
                    <a:lnTo>
                      <a:pt x="89" y="600"/>
                    </a:lnTo>
                    <a:lnTo>
                      <a:pt x="95" y="596"/>
                    </a:lnTo>
                    <a:lnTo>
                      <a:pt x="99" y="591"/>
                    </a:lnTo>
                    <a:lnTo>
                      <a:pt x="99" y="591"/>
                    </a:lnTo>
                    <a:lnTo>
                      <a:pt x="110" y="583"/>
                    </a:lnTo>
                    <a:lnTo>
                      <a:pt x="110" y="583"/>
                    </a:lnTo>
                    <a:lnTo>
                      <a:pt x="115" y="580"/>
                    </a:lnTo>
                    <a:lnTo>
                      <a:pt x="120" y="576"/>
                    </a:lnTo>
                    <a:lnTo>
                      <a:pt x="123" y="575"/>
                    </a:lnTo>
                    <a:lnTo>
                      <a:pt x="126" y="575"/>
                    </a:lnTo>
                    <a:lnTo>
                      <a:pt x="129" y="576"/>
                    </a:lnTo>
                    <a:lnTo>
                      <a:pt x="131" y="577"/>
                    </a:lnTo>
                    <a:lnTo>
                      <a:pt x="131" y="577"/>
                    </a:lnTo>
                    <a:lnTo>
                      <a:pt x="136" y="581"/>
                    </a:lnTo>
                    <a:lnTo>
                      <a:pt x="136" y="581"/>
                    </a:lnTo>
                    <a:lnTo>
                      <a:pt x="141" y="583"/>
                    </a:lnTo>
                    <a:lnTo>
                      <a:pt x="144" y="583"/>
                    </a:lnTo>
                    <a:lnTo>
                      <a:pt x="146" y="582"/>
                    </a:lnTo>
                    <a:lnTo>
                      <a:pt x="146" y="582"/>
                    </a:lnTo>
                    <a:lnTo>
                      <a:pt x="147" y="580"/>
                    </a:lnTo>
                    <a:lnTo>
                      <a:pt x="149" y="577"/>
                    </a:lnTo>
                    <a:lnTo>
                      <a:pt x="150" y="572"/>
                    </a:lnTo>
                    <a:lnTo>
                      <a:pt x="150" y="572"/>
                    </a:lnTo>
                    <a:lnTo>
                      <a:pt x="151" y="567"/>
                    </a:lnTo>
                    <a:lnTo>
                      <a:pt x="150" y="562"/>
                    </a:lnTo>
                    <a:lnTo>
                      <a:pt x="149" y="557"/>
                    </a:lnTo>
                    <a:lnTo>
                      <a:pt x="146" y="554"/>
                    </a:lnTo>
                    <a:lnTo>
                      <a:pt x="146" y="554"/>
                    </a:lnTo>
                    <a:lnTo>
                      <a:pt x="141" y="550"/>
                    </a:lnTo>
                    <a:lnTo>
                      <a:pt x="137" y="547"/>
                    </a:lnTo>
                    <a:lnTo>
                      <a:pt x="132" y="543"/>
                    </a:lnTo>
                    <a:lnTo>
                      <a:pt x="131" y="541"/>
                    </a:lnTo>
                    <a:lnTo>
                      <a:pt x="131" y="539"/>
                    </a:lnTo>
                    <a:lnTo>
                      <a:pt x="131" y="539"/>
                    </a:lnTo>
                    <a:lnTo>
                      <a:pt x="132" y="534"/>
                    </a:lnTo>
                    <a:lnTo>
                      <a:pt x="132" y="534"/>
                    </a:lnTo>
                    <a:lnTo>
                      <a:pt x="133" y="532"/>
                    </a:lnTo>
                    <a:lnTo>
                      <a:pt x="133" y="529"/>
                    </a:lnTo>
                    <a:lnTo>
                      <a:pt x="133" y="529"/>
                    </a:lnTo>
                    <a:lnTo>
                      <a:pt x="136" y="528"/>
                    </a:lnTo>
                    <a:lnTo>
                      <a:pt x="138" y="528"/>
                    </a:lnTo>
                    <a:lnTo>
                      <a:pt x="144" y="531"/>
                    </a:lnTo>
                    <a:lnTo>
                      <a:pt x="144" y="531"/>
                    </a:lnTo>
                    <a:lnTo>
                      <a:pt x="153" y="531"/>
                    </a:lnTo>
                    <a:lnTo>
                      <a:pt x="161" y="531"/>
                    </a:lnTo>
                    <a:lnTo>
                      <a:pt x="161" y="531"/>
                    </a:lnTo>
                    <a:lnTo>
                      <a:pt x="168" y="529"/>
                    </a:lnTo>
                    <a:lnTo>
                      <a:pt x="172" y="528"/>
                    </a:lnTo>
                    <a:lnTo>
                      <a:pt x="175" y="526"/>
                    </a:lnTo>
                    <a:lnTo>
                      <a:pt x="175" y="526"/>
                    </a:lnTo>
                    <a:lnTo>
                      <a:pt x="179" y="522"/>
                    </a:lnTo>
                    <a:lnTo>
                      <a:pt x="185" y="519"/>
                    </a:lnTo>
                    <a:lnTo>
                      <a:pt x="185" y="519"/>
                    </a:lnTo>
                    <a:lnTo>
                      <a:pt x="195" y="513"/>
                    </a:lnTo>
                    <a:lnTo>
                      <a:pt x="195" y="513"/>
                    </a:lnTo>
                    <a:lnTo>
                      <a:pt x="201" y="511"/>
                    </a:lnTo>
                    <a:lnTo>
                      <a:pt x="206" y="507"/>
                    </a:lnTo>
                    <a:lnTo>
                      <a:pt x="206" y="507"/>
                    </a:lnTo>
                    <a:lnTo>
                      <a:pt x="211" y="505"/>
                    </a:lnTo>
                    <a:lnTo>
                      <a:pt x="214" y="504"/>
                    </a:lnTo>
                    <a:lnTo>
                      <a:pt x="216" y="504"/>
                    </a:lnTo>
                    <a:lnTo>
                      <a:pt x="216" y="504"/>
                    </a:lnTo>
                    <a:lnTo>
                      <a:pt x="219" y="505"/>
                    </a:lnTo>
                    <a:lnTo>
                      <a:pt x="220" y="507"/>
                    </a:lnTo>
                    <a:lnTo>
                      <a:pt x="220" y="507"/>
                    </a:lnTo>
                    <a:lnTo>
                      <a:pt x="226" y="511"/>
                    </a:lnTo>
                    <a:lnTo>
                      <a:pt x="226" y="511"/>
                    </a:lnTo>
                    <a:lnTo>
                      <a:pt x="231" y="513"/>
                    </a:lnTo>
                    <a:lnTo>
                      <a:pt x="233" y="514"/>
                    </a:lnTo>
                    <a:lnTo>
                      <a:pt x="234" y="515"/>
                    </a:lnTo>
                    <a:lnTo>
                      <a:pt x="234" y="515"/>
                    </a:lnTo>
                    <a:lnTo>
                      <a:pt x="235" y="519"/>
                    </a:lnTo>
                    <a:lnTo>
                      <a:pt x="238" y="521"/>
                    </a:lnTo>
                    <a:lnTo>
                      <a:pt x="238" y="521"/>
                    </a:lnTo>
                    <a:lnTo>
                      <a:pt x="241" y="524"/>
                    </a:lnTo>
                    <a:lnTo>
                      <a:pt x="245" y="526"/>
                    </a:lnTo>
                    <a:lnTo>
                      <a:pt x="245" y="526"/>
                    </a:lnTo>
                    <a:lnTo>
                      <a:pt x="249" y="533"/>
                    </a:lnTo>
                    <a:lnTo>
                      <a:pt x="249" y="533"/>
                    </a:lnTo>
                    <a:lnTo>
                      <a:pt x="258" y="543"/>
                    </a:lnTo>
                    <a:lnTo>
                      <a:pt x="258" y="543"/>
                    </a:lnTo>
                    <a:lnTo>
                      <a:pt x="260" y="546"/>
                    </a:lnTo>
                    <a:lnTo>
                      <a:pt x="262" y="547"/>
                    </a:lnTo>
                    <a:lnTo>
                      <a:pt x="269" y="549"/>
                    </a:lnTo>
                    <a:lnTo>
                      <a:pt x="269" y="549"/>
                    </a:lnTo>
                    <a:lnTo>
                      <a:pt x="274" y="550"/>
                    </a:lnTo>
                    <a:lnTo>
                      <a:pt x="274" y="550"/>
                    </a:lnTo>
                    <a:lnTo>
                      <a:pt x="277" y="550"/>
                    </a:lnTo>
                    <a:lnTo>
                      <a:pt x="280" y="549"/>
                    </a:lnTo>
                    <a:lnTo>
                      <a:pt x="280" y="549"/>
                    </a:lnTo>
                    <a:lnTo>
                      <a:pt x="286" y="547"/>
                    </a:lnTo>
                    <a:lnTo>
                      <a:pt x="291" y="547"/>
                    </a:lnTo>
                    <a:lnTo>
                      <a:pt x="291" y="547"/>
                    </a:lnTo>
                    <a:lnTo>
                      <a:pt x="297" y="546"/>
                    </a:lnTo>
                    <a:lnTo>
                      <a:pt x="303" y="546"/>
                    </a:lnTo>
                    <a:lnTo>
                      <a:pt x="303" y="546"/>
                    </a:lnTo>
                    <a:lnTo>
                      <a:pt x="309" y="547"/>
                    </a:lnTo>
                    <a:lnTo>
                      <a:pt x="309" y="547"/>
                    </a:lnTo>
                    <a:lnTo>
                      <a:pt x="315" y="547"/>
                    </a:lnTo>
                    <a:lnTo>
                      <a:pt x="315" y="547"/>
                    </a:lnTo>
                    <a:lnTo>
                      <a:pt x="318" y="548"/>
                    </a:lnTo>
                    <a:lnTo>
                      <a:pt x="321" y="549"/>
                    </a:lnTo>
                    <a:lnTo>
                      <a:pt x="325" y="554"/>
                    </a:lnTo>
                    <a:lnTo>
                      <a:pt x="325" y="554"/>
                    </a:lnTo>
                    <a:lnTo>
                      <a:pt x="328" y="556"/>
                    </a:lnTo>
                    <a:lnTo>
                      <a:pt x="330" y="559"/>
                    </a:lnTo>
                    <a:lnTo>
                      <a:pt x="330" y="559"/>
                    </a:lnTo>
                    <a:lnTo>
                      <a:pt x="335" y="559"/>
                    </a:lnTo>
                    <a:lnTo>
                      <a:pt x="338" y="559"/>
                    </a:lnTo>
                    <a:lnTo>
                      <a:pt x="338" y="559"/>
                    </a:lnTo>
                    <a:lnTo>
                      <a:pt x="345" y="559"/>
                    </a:lnTo>
                    <a:lnTo>
                      <a:pt x="345" y="559"/>
                    </a:lnTo>
                    <a:lnTo>
                      <a:pt x="356" y="557"/>
                    </a:lnTo>
                    <a:lnTo>
                      <a:pt x="365" y="559"/>
                    </a:lnTo>
                    <a:lnTo>
                      <a:pt x="365" y="559"/>
                    </a:lnTo>
                    <a:lnTo>
                      <a:pt x="370" y="557"/>
                    </a:lnTo>
                    <a:lnTo>
                      <a:pt x="374" y="555"/>
                    </a:lnTo>
                    <a:lnTo>
                      <a:pt x="381" y="549"/>
                    </a:lnTo>
                    <a:lnTo>
                      <a:pt x="381" y="549"/>
                    </a:lnTo>
                    <a:lnTo>
                      <a:pt x="384" y="547"/>
                    </a:lnTo>
                    <a:lnTo>
                      <a:pt x="389" y="547"/>
                    </a:lnTo>
                    <a:lnTo>
                      <a:pt x="398" y="547"/>
                    </a:lnTo>
                    <a:lnTo>
                      <a:pt x="398" y="547"/>
                    </a:lnTo>
                    <a:lnTo>
                      <a:pt x="403" y="548"/>
                    </a:lnTo>
                    <a:lnTo>
                      <a:pt x="406" y="549"/>
                    </a:lnTo>
                    <a:lnTo>
                      <a:pt x="411" y="552"/>
                    </a:lnTo>
                    <a:lnTo>
                      <a:pt x="416" y="552"/>
                    </a:lnTo>
                    <a:lnTo>
                      <a:pt x="416" y="552"/>
                    </a:lnTo>
                    <a:lnTo>
                      <a:pt x="434" y="550"/>
                    </a:lnTo>
                    <a:lnTo>
                      <a:pt x="434" y="550"/>
                    </a:lnTo>
                    <a:lnTo>
                      <a:pt x="439" y="550"/>
                    </a:lnTo>
                    <a:lnTo>
                      <a:pt x="444" y="552"/>
                    </a:lnTo>
                    <a:lnTo>
                      <a:pt x="449" y="554"/>
                    </a:lnTo>
                    <a:lnTo>
                      <a:pt x="451" y="557"/>
                    </a:lnTo>
                    <a:lnTo>
                      <a:pt x="451" y="557"/>
                    </a:lnTo>
                    <a:lnTo>
                      <a:pt x="452" y="561"/>
                    </a:lnTo>
                    <a:lnTo>
                      <a:pt x="453" y="562"/>
                    </a:lnTo>
                    <a:lnTo>
                      <a:pt x="454" y="563"/>
                    </a:lnTo>
                    <a:lnTo>
                      <a:pt x="454" y="563"/>
                    </a:lnTo>
                    <a:lnTo>
                      <a:pt x="457" y="565"/>
                    </a:lnTo>
                    <a:lnTo>
                      <a:pt x="459" y="565"/>
                    </a:lnTo>
                    <a:lnTo>
                      <a:pt x="464" y="565"/>
                    </a:lnTo>
                    <a:lnTo>
                      <a:pt x="464" y="565"/>
                    </a:lnTo>
                    <a:lnTo>
                      <a:pt x="468" y="565"/>
                    </a:lnTo>
                    <a:lnTo>
                      <a:pt x="473" y="563"/>
                    </a:lnTo>
                    <a:lnTo>
                      <a:pt x="477" y="562"/>
                    </a:lnTo>
                    <a:lnTo>
                      <a:pt x="481" y="560"/>
                    </a:lnTo>
                    <a:lnTo>
                      <a:pt x="481" y="560"/>
                    </a:lnTo>
                    <a:lnTo>
                      <a:pt x="485" y="555"/>
                    </a:lnTo>
                    <a:lnTo>
                      <a:pt x="491" y="552"/>
                    </a:lnTo>
                    <a:lnTo>
                      <a:pt x="491" y="552"/>
                    </a:lnTo>
                    <a:lnTo>
                      <a:pt x="493" y="549"/>
                    </a:lnTo>
                    <a:lnTo>
                      <a:pt x="495" y="547"/>
                    </a:lnTo>
                    <a:lnTo>
                      <a:pt x="495" y="547"/>
                    </a:lnTo>
                    <a:lnTo>
                      <a:pt x="497" y="541"/>
                    </a:lnTo>
                    <a:lnTo>
                      <a:pt x="497" y="535"/>
                    </a:lnTo>
                    <a:lnTo>
                      <a:pt x="497" y="535"/>
                    </a:lnTo>
                    <a:lnTo>
                      <a:pt x="498" y="532"/>
                    </a:lnTo>
                    <a:lnTo>
                      <a:pt x="498" y="529"/>
                    </a:lnTo>
                    <a:lnTo>
                      <a:pt x="498" y="529"/>
                    </a:lnTo>
                    <a:lnTo>
                      <a:pt x="498" y="525"/>
                    </a:lnTo>
                    <a:lnTo>
                      <a:pt x="498" y="520"/>
                    </a:lnTo>
                    <a:lnTo>
                      <a:pt x="498" y="520"/>
                    </a:lnTo>
                    <a:lnTo>
                      <a:pt x="500" y="515"/>
                    </a:lnTo>
                    <a:lnTo>
                      <a:pt x="501" y="509"/>
                    </a:lnTo>
                    <a:lnTo>
                      <a:pt x="501" y="509"/>
                    </a:lnTo>
                    <a:lnTo>
                      <a:pt x="502" y="507"/>
                    </a:lnTo>
                    <a:lnTo>
                      <a:pt x="505" y="506"/>
                    </a:lnTo>
                    <a:lnTo>
                      <a:pt x="507" y="506"/>
                    </a:lnTo>
                    <a:lnTo>
                      <a:pt x="511" y="507"/>
                    </a:lnTo>
                    <a:lnTo>
                      <a:pt x="511" y="507"/>
                    </a:lnTo>
                    <a:lnTo>
                      <a:pt x="515" y="508"/>
                    </a:lnTo>
                    <a:lnTo>
                      <a:pt x="521" y="509"/>
                    </a:lnTo>
                    <a:lnTo>
                      <a:pt x="521" y="509"/>
                    </a:lnTo>
                    <a:lnTo>
                      <a:pt x="527" y="511"/>
                    </a:lnTo>
                    <a:lnTo>
                      <a:pt x="533" y="511"/>
                    </a:lnTo>
                    <a:lnTo>
                      <a:pt x="533" y="511"/>
                    </a:lnTo>
                    <a:lnTo>
                      <a:pt x="535" y="509"/>
                    </a:lnTo>
                    <a:lnTo>
                      <a:pt x="539" y="507"/>
                    </a:lnTo>
                    <a:lnTo>
                      <a:pt x="543" y="502"/>
                    </a:lnTo>
                    <a:lnTo>
                      <a:pt x="543" y="502"/>
                    </a:lnTo>
                    <a:lnTo>
                      <a:pt x="546" y="500"/>
                    </a:lnTo>
                    <a:lnTo>
                      <a:pt x="548" y="498"/>
                    </a:lnTo>
                    <a:lnTo>
                      <a:pt x="553" y="493"/>
                    </a:lnTo>
                    <a:lnTo>
                      <a:pt x="553" y="493"/>
                    </a:lnTo>
                    <a:lnTo>
                      <a:pt x="555" y="491"/>
                    </a:lnTo>
                    <a:lnTo>
                      <a:pt x="559" y="490"/>
                    </a:lnTo>
                    <a:lnTo>
                      <a:pt x="565" y="488"/>
                    </a:lnTo>
                    <a:lnTo>
                      <a:pt x="565" y="488"/>
                    </a:lnTo>
                    <a:lnTo>
                      <a:pt x="570" y="488"/>
                    </a:lnTo>
                    <a:lnTo>
                      <a:pt x="573" y="488"/>
                    </a:lnTo>
                    <a:lnTo>
                      <a:pt x="576" y="487"/>
                    </a:lnTo>
                    <a:lnTo>
                      <a:pt x="576" y="487"/>
                    </a:lnTo>
                    <a:lnTo>
                      <a:pt x="579" y="485"/>
                    </a:lnTo>
                    <a:lnTo>
                      <a:pt x="580" y="481"/>
                    </a:lnTo>
                    <a:lnTo>
                      <a:pt x="582" y="477"/>
                    </a:lnTo>
                    <a:lnTo>
                      <a:pt x="582" y="477"/>
                    </a:lnTo>
                    <a:lnTo>
                      <a:pt x="584" y="474"/>
                    </a:lnTo>
                    <a:lnTo>
                      <a:pt x="587" y="473"/>
                    </a:lnTo>
                    <a:lnTo>
                      <a:pt x="593" y="474"/>
                    </a:lnTo>
                    <a:lnTo>
                      <a:pt x="593" y="474"/>
                    </a:lnTo>
                    <a:lnTo>
                      <a:pt x="599" y="474"/>
                    </a:lnTo>
                    <a:lnTo>
                      <a:pt x="601" y="475"/>
                    </a:lnTo>
                    <a:lnTo>
                      <a:pt x="603" y="477"/>
                    </a:lnTo>
                    <a:lnTo>
                      <a:pt x="603" y="477"/>
                    </a:lnTo>
                    <a:lnTo>
                      <a:pt x="604" y="480"/>
                    </a:lnTo>
                    <a:lnTo>
                      <a:pt x="606" y="482"/>
                    </a:lnTo>
                    <a:lnTo>
                      <a:pt x="606" y="485"/>
                    </a:lnTo>
                    <a:lnTo>
                      <a:pt x="607" y="488"/>
                    </a:lnTo>
                    <a:lnTo>
                      <a:pt x="607" y="488"/>
                    </a:lnTo>
                    <a:lnTo>
                      <a:pt x="609" y="491"/>
                    </a:lnTo>
                    <a:lnTo>
                      <a:pt x="611" y="492"/>
                    </a:lnTo>
                    <a:lnTo>
                      <a:pt x="618" y="494"/>
                    </a:lnTo>
                    <a:lnTo>
                      <a:pt x="618" y="494"/>
                    </a:lnTo>
                    <a:lnTo>
                      <a:pt x="624" y="499"/>
                    </a:lnTo>
                    <a:lnTo>
                      <a:pt x="627" y="501"/>
                    </a:lnTo>
                    <a:lnTo>
                      <a:pt x="630" y="501"/>
                    </a:lnTo>
                    <a:lnTo>
                      <a:pt x="630" y="501"/>
                    </a:lnTo>
                    <a:lnTo>
                      <a:pt x="634" y="500"/>
                    </a:lnTo>
                    <a:lnTo>
                      <a:pt x="636" y="498"/>
                    </a:lnTo>
                    <a:lnTo>
                      <a:pt x="636" y="498"/>
                    </a:lnTo>
                    <a:lnTo>
                      <a:pt x="640" y="497"/>
                    </a:lnTo>
                    <a:lnTo>
                      <a:pt x="642" y="494"/>
                    </a:lnTo>
                    <a:lnTo>
                      <a:pt x="642" y="494"/>
                    </a:lnTo>
                    <a:lnTo>
                      <a:pt x="643" y="492"/>
                    </a:lnTo>
                    <a:lnTo>
                      <a:pt x="643" y="488"/>
                    </a:lnTo>
                    <a:lnTo>
                      <a:pt x="643" y="486"/>
                    </a:lnTo>
                    <a:lnTo>
                      <a:pt x="644" y="484"/>
                    </a:lnTo>
                    <a:lnTo>
                      <a:pt x="644" y="484"/>
                    </a:lnTo>
                    <a:lnTo>
                      <a:pt x="647" y="481"/>
                    </a:lnTo>
                    <a:lnTo>
                      <a:pt x="650" y="480"/>
                    </a:lnTo>
                    <a:lnTo>
                      <a:pt x="654" y="479"/>
                    </a:lnTo>
                    <a:lnTo>
                      <a:pt x="656" y="477"/>
                    </a:lnTo>
                    <a:lnTo>
                      <a:pt x="656" y="477"/>
                    </a:lnTo>
                    <a:lnTo>
                      <a:pt x="656" y="473"/>
                    </a:lnTo>
                    <a:lnTo>
                      <a:pt x="655" y="470"/>
                    </a:lnTo>
                    <a:lnTo>
                      <a:pt x="655" y="470"/>
                    </a:lnTo>
                    <a:lnTo>
                      <a:pt x="654" y="466"/>
                    </a:lnTo>
                    <a:lnTo>
                      <a:pt x="654" y="463"/>
                    </a:lnTo>
                    <a:lnTo>
                      <a:pt x="654" y="463"/>
                    </a:lnTo>
                    <a:lnTo>
                      <a:pt x="655" y="457"/>
                    </a:lnTo>
                    <a:lnTo>
                      <a:pt x="654" y="454"/>
                    </a:lnTo>
                    <a:lnTo>
                      <a:pt x="652" y="452"/>
                    </a:lnTo>
                    <a:lnTo>
                      <a:pt x="652" y="452"/>
                    </a:lnTo>
                    <a:lnTo>
                      <a:pt x="644" y="441"/>
                    </a:lnTo>
                    <a:lnTo>
                      <a:pt x="644" y="441"/>
                    </a:lnTo>
                    <a:lnTo>
                      <a:pt x="642" y="437"/>
                    </a:lnTo>
                    <a:lnTo>
                      <a:pt x="641" y="431"/>
                    </a:lnTo>
                    <a:lnTo>
                      <a:pt x="641" y="431"/>
                    </a:lnTo>
                    <a:lnTo>
                      <a:pt x="638" y="426"/>
                    </a:lnTo>
                    <a:lnTo>
                      <a:pt x="637" y="422"/>
                    </a:lnTo>
                    <a:lnTo>
                      <a:pt x="637" y="422"/>
                    </a:lnTo>
                    <a:lnTo>
                      <a:pt x="638" y="416"/>
                    </a:lnTo>
                    <a:lnTo>
                      <a:pt x="638" y="410"/>
                    </a:lnTo>
                    <a:lnTo>
                      <a:pt x="638" y="410"/>
                    </a:lnTo>
                    <a:lnTo>
                      <a:pt x="640" y="405"/>
                    </a:lnTo>
                    <a:lnTo>
                      <a:pt x="642" y="400"/>
                    </a:lnTo>
                    <a:lnTo>
                      <a:pt x="644" y="397"/>
                    </a:lnTo>
                    <a:lnTo>
                      <a:pt x="650" y="395"/>
                    </a:lnTo>
                    <a:lnTo>
                      <a:pt x="650" y="395"/>
                    </a:lnTo>
                    <a:lnTo>
                      <a:pt x="656" y="395"/>
                    </a:lnTo>
                    <a:lnTo>
                      <a:pt x="661" y="396"/>
                    </a:lnTo>
                    <a:lnTo>
                      <a:pt x="661" y="396"/>
                    </a:lnTo>
                    <a:lnTo>
                      <a:pt x="672" y="395"/>
                    </a:lnTo>
                    <a:lnTo>
                      <a:pt x="672" y="395"/>
                    </a:lnTo>
                    <a:lnTo>
                      <a:pt x="679" y="395"/>
                    </a:lnTo>
                    <a:lnTo>
                      <a:pt x="685" y="396"/>
                    </a:lnTo>
                    <a:lnTo>
                      <a:pt x="690" y="398"/>
                    </a:lnTo>
                    <a:lnTo>
                      <a:pt x="692" y="399"/>
                    </a:lnTo>
                    <a:lnTo>
                      <a:pt x="693" y="403"/>
                    </a:lnTo>
                    <a:lnTo>
                      <a:pt x="693" y="403"/>
                    </a:lnTo>
                    <a:lnTo>
                      <a:pt x="695" y="407"/>
                    </a:lnTo>
                    <a:lnTo>
                      <a:pt x="696" y="409"/>
                    </a:lnTo>
                    <a:lnTo>
                      <a:pt x="698" y="410"/>
                    </a:lnTo>
                    <a:lnTo>
                      <a:pt x="698" y="410"/>
                    </a:lnTo>
                    <a:lnTo>
                      <a:pt x="700" y="411"/>
                    </a:lnTo>
                    <a:lnTo>
                      <a:pt x="704" y="411"/>
                    </a:lnTo>
                    <a:lnTo>
                      <a:pt x="709" y="410"/>
                    </a:lnTo>
                    <a:lnTo>
                      <a:pt x="709" y="410"/>
                    </a:lnTo>
                    <a:lnTo>
                      <a:pt x="715" y="409"/>
                    </a:lnTo>
                    <a:lnTo>
                      <a:pt x="719" y="409"/>
                    </a:lnTo>
                    <a:lnTo>
                      <a:pt x="719" y="409"/>
                    </a:lnTo>
                    <a:lnTo>
                      <a:pt x="725" y="409"/>
                    </a:lnTo>
                    <a:lnTo>
                      <a:pt x="729" y="407"/>
                    </a:lnTo>
                    <a:lnTo>
                      <a:pt x="731" y="405"/>
                    </a:lnTo>
                    <a:lnTo>
                      <a:pt x="731" y="405"/>
                    </a:lnTo>
                    <a:lnTo>
                      <a:pt x="741" y="397"/>
                    </a:lnTo>
                    <a:lnTo>
                      <a:pt x="741" y="397"/>
                    </a:lnTo>
                    <a:lnTo>
                      <a:pt x="743" y="395"/>
                    </a:lnTo>
                    <a:lnTo>
                      <a:pt x="744" y="392"/>
                    </a:lnTo>
                    <a:lnTo>
                      <a:pt x="741" y="388"/>
                    </a:lnTo>
                    <a:lnTo>
                      <a:pt x="741" y="388"/>
                    </a:lnTo>
                    <a:lnTo>
                      <a:pt x="741" y="384"/>
                    </a:lnTo>
                    <a:lnTo>
                      <a:pt x="741" y="382"/>
                    </a:lnTo>
                    <a:lnTo>
                      <a:pt x="743" y="376"/>
                    </a:lnTo>
                    <a:lnTo>
                      <a:pt x="743" y="376"/>
                    </a:lnTo>
                    <a:lnTo>
                      <a:pt x="741" y="369"/>
                    </a:lnTo>
                    <a:lnTo>
                      <a:pt x="741" y="366"/>
                    </a:lnTo>
                    <a:lnTo>
                      <a:pt x="743" y="363"/>
                    </a:lnTo>
                    <a:lnTo>
                      <a:pt x="743" y="363"/>
                    </a:lnTo>
                    <a:lnTo>
                      <a:pt x="744" y="359"/>
                    </a:lnTo>
                    <a:lnTo>
                      <a:pt x="747" y="357"/>
                    </a:lnTo>
                    <a:lnTo>
                      <a:pt x="751" y="355"/>
                    </a:lnTo>
                    <a:lnTo>
                      <a:pt x="754" y="354"/>
                    </a:lnTo>
                    <a:lnTo>
                      <a:pt x="754" y="354"/>
                    </a:lnTo>
                    <a:lnTo>
                      <a:pt x="756" y="355"/>
                    </a:lnTo>
                    <a:lnTo>
                      <a:pt x="756" y="355"/>
                    </a:lnTo>
                    <a:lnTo>
                      <a:pt x="754" y="342"/>
                    </a:lnTo>
                    <a:lnTo>
                      <a:pt x="754" y="330"/>
                    </a:lnTo>
                    <a:lnTo>
                      <a:pt x="754" y="330"/>
                    </a:lnTo>
                    <a:close/>
                    <a:moveTo>
                      <a:pt x="441" y="161"/>
                    </a:moveTo>
                    <a:lnTo>
                      <a:pt x="441" y="161"/>
                    </a:lnTo>
                    <a:lnTo>
                      <a:pt x="439" y="165"/>
                    </a:lnTo>
                    <a:lnTo>
                      <a:pt x="437" y="168"/>
                    </a:lnTo>
                    <a:lnTo>
                      <a:pt x="430" y="174"/>
                    </a:lnTo>
                    <a:lnTo>
                      <a:pt x="422" y="179"/>
                    </a:lnTo>
                    <a:lnTo>
                      <a:pt x="415" y="184"/>
                    </a:lnTo>
                    <a:lnTo>
                      <a:pt x="415" y="184"/>
                    </a:lnTo>
                    <a:lnTo>
                      <a:pt x="409" y="191"/>
                    </a:lnTo>
                    <a:lnTo>
                      <a:pt x="404" y="198"/>
                    </a:lnTo>
                    <a:lnTo>
                      <a:pt x="400" y="200"/>
                    </a:lnTo>
                    <a:lnTo>
                      <a:pt x="397" y="202"/>
                    </a:lnTo>
                    <a:lnTo>
                      <a:pt x="393" y="205"/>
                    </a:lnTo>
                    <a:lnTo>
                      <a:pt x="389" y="206"/>
                    </a:lnTo>
                    <a:lnTo>
                      <a:pt x="389" y="206"/>
                    </a:lnTo>
                    <a:lnTo>
                      <a:pt x="381" y="206"/>
                    </a:lnTo>
                    <a:lnTo>
                      <a:pt x="372" y="204"/>
                    </a:lnTo>
                    <a:lnTo>
                      <a:pt x="364" y="200"/>
                    </a:lnTo>
                    <a:lnTo>
                      <a:pt x="362" y="198"/>
                    </a:lnTo>
                    <a:lnTo>
                      <a:pt x="358" y="194"/>
                    </a:lnTo>
                    <a:lnTo>
                      <a:pt x="358" y="194"/>
                    </a:lnTo>
                    <a:lnTo>
                      <a:pt x="354" y="186"/>
                    </a:lnTo>
                    <a:lnTo>
                      <a:pt x="350" y="179"/>
                    </a:lnTo>
                    <a:lnTo>
                      <a:pt x="348" y="175"/>
                    </a:lnTo>
                    <a:lnTo>
                      <a:pt x="344" y="173"/>
                    </a:lnTo>
                    <a:lnTo>
                      <a:pt x="341" y="171"/>
                    </a:lnTo>
                    <a:lnTo>
                      <a:pt x="336" y="170"/>
                    </a:lnTo>
                    <a:lnTo>
                      <a:pt x="336" y="170"/>
                    </a:lnTo>
                    <a:lnTo>
                      <a:pt x="325" y="168"/>
                    </a:lnTo>
                    <a:lnTo>
                      <a:pt x="322" y="166"/>
                    </a:lnTo>
                    <a:lnTo>
                      <a:pt x="318" y="164"/>
                    </a:lnTo>
                    <a:lnTo>
                      <a:pt x="318" y="164"/>
                    </a:lnTo>
                    <a:lnTo>
                      <a:pt x="316" y="159"/>
                    </a:lnTo>
                    <a:lnTo>
                      <a:pt x="315" y="154"/>
                    </a:lnTo>
                    <a:lnTo>
                      <a:pt x="315" y="145"/>
                    </a:lnTo>
                    <a:lnTo>
                      <a:pt x="315" y="145"/>
                    </a:lnTo>
                    <a:lnTo>
                      <a:pt x="314" y="137"/>
                    </a:lnTo>
                    <a:lnTo>
                      <a:pt x="314" y="130"/>
                    </a:lnTo>
                    <a:lnTo>
                      <a:pt x="314" y="130"/>
                    </a:lnTo>
                    <a:lnTo>
                      <a:pt x="316" y="124"/>
                    </a:lnTo>
                    <a:lnTo>
                      <a:pt x="320" y="119"/>
                    </a:lnTo>
                    <a:lnTo>
                      <a:pt x="327" y="111"/>
                    </a:lnTo>
                    <a:lnTo>
                      <a:pt x="327" y="111"/>
                    </a:lnTo>
                    <a:lnTo>
                      <a:pt x="331" y="107"/>
                    </a:lnTo>
                    <a:lnTo>
                      <a:pt x="336" y="105"/>
                    </a:lnTo>
                    <a:lnTo>
                      <a:pt x="336" y="105"/>
                    </a:lnTo>
                    <a:lnTo>
                      <a:pt x="340" y="104"/>
                    </a:lnTo>
                    <a:lnTo>
                      <a:pt x="342" y="104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52" y="107"/>
                    </a:lnTo>
                    <a:lnTo>
                      <a:pt x="357" y="107"/>
                    </a:lnTo>
                    <a:lnTo>
                      <a:pt x="365" y="107"/>
                    </a:lnTo>
                    <a:lnTo>
                      <a:pt x="365" y="107"/>
                    </a:lnTo>
                    <a:lnTo>
                      <a:pt x="375" y="106"/>
                    </a:lnTo>
                    <a:lnTo>
                      <a:pt x="379" y="105"/>
                    </a:lnTo>
                    <a:lnTo>
                      <a:pt x="384" y="104"/>
                    </a:lnTo>
                    <a:lnTo>
                      <a:pt x="384" y="104"/>
                    </a:lnTo>
                    <a:lnTo>
                      <a:pt x="391" y="100"/>
                    </a:lnTo>
                    <a:lnTo>
                      <a:pt x="398" y="97"/>
                    </a:lnTo>
                    <a:lnTo>
                      <a:pt x="398" y="97"/>
                    </a:lnTo>
                    <a:lnTo>
                      <a:pt x="403" y="97"/>
                    </a:lnTo>
                    <a:lnTo>
                      <a:pt x="406" y="97"/>
                    </a:lnTo>
                    <a:lnTo>
                      <a:pt x="410" y="98"/>
                    </a:lnTo>
                    <a:lnTo>
                      <a:pt x="412" y="100"/>
                    </a:lnTo>
                    <a:lnTo>
                      <a:pt x="417" y="106"/>
                    </a:lnTo>
                    <a:lnTo>
                      <a:pt x="422" y="113"/>
                    </a:lnTo>
                    <a:lnTo>
                      <a:pt x="422" y="113"/>
                    </a:lnTo>
                    <a:lnTo>
                      <a:pt x="424" y="116"/>
                    </a:lnTo>
                    <a:lnTo>
                      <a:pt x="427" y="118"/>
                    </a:lnTo>
                    <a:lnTo>
                      <a:pt x="433" y="122"/>
                    </a:lnTo>
                    <a:lnTo>
                      <a:pt x="439" y="125"/>
                    </a:lnTo>
                    <a:lnTo>
                      <a:pt x="441" y="129"/>
                    </a:lnTo>
                    <a:lnTo>
                      <a:pt x="444" y="131"/>
                    </a:lnTo>
                    <a:lnTo>
                      <a:pt x="444" y="131"/>
                    </a:lnTo>
                    <a:lnTo>
                      <a:pt x="445" y="138"/>
                    </a:lnTo>
                    <a:lnTo>
                      <a:pt x="445" y="146"/>
                    </a:lnTo>
                    <a:lnTo>
                      <a:pt x="444" y="154"/>
                    </a:lnTo>
                    <a:lnTo>
                      <a:pt x="441" y="161"/>
                    </a:lnTo>
                    <a:lnTo>
                      <a:pt x="441" y="16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1354287" y="4871011"/>
                <a:ext cx="309864" cy="257828"/>
              </a:xfrm>
              <a:custGeom>
                <a:avLst/>
                <a:gdLst/>
                <a:ahLst/>
                <a:cxnLst>
                  <a:cxn ang="0">
                    <a:pos x="108" y="16"/>
                  </a:cxn>
                  <a:cxn ang="0">
                    <a:pos x="98" y="3"/>
                  </a:cxn>
                  <a:cxn ang="0">
                    <a:pos x="92" y="0"/>
                  </a:cxn>
                  <a:cxn ang="0">
                    <a:pos x="84" y="0"/>
                  </a:cxn>
                  <a:cxn ang="0">
                    <a:pos x="77" y="3"/>
                  </a:cxn>
                  <a:cxn ang="0">
                    <a:pos x="70" y="7"/>
                  </a:cxn>
                  <a:cxn ang="0">
                    <a:pos x="61" y="9"/>
                  </a:cxn>
                  <a:cxn ang="0">
                    <a:pos x="51" y="10"/>
                  </a:cxn>
                  <a:cxn ang="0">
                    <a:pos x="38" y="10"/>
                  </a:cxn>
                  <a:cxn ang="0">
                    <a:pos x="34" y="9"/>
                  </a:cxn>
                  <a:cxn ang="0">
                    <a:pos x="26" y="7"/>
                  </a:cxn>
                  <a:cxn ang="0">
                    <a:pos x="22" y="8"/>
                  </a:cxn>
                  <a:cxn ang="0">
                    <a:pos x="13" y="14"/>
                  </a:cxn>
                  <a:cxn ang="0">
                    <a:pos x="6" y="22"/>
                  </a:cxn>
                  <a:cxn ang="0">
                    <a:pos x="0" y="33"/>
                  </a:cxn>
                  <a:cxn ang="0">
                    <a:pos x="0" y="40"/>
                  </a:cxn>
                  <a:cxn ang="0">
                    <a:pos x="1" y="48"/>
                  </a:cxn>
                  <a:cxn ang="0">
                    <a:pos x="2" y="62"/>
                  </a:cxn>
                  <a:cxn ang="0">
                    <a:pos x="4" y="67"/>
                  </a:cxn>
                  <a:cxn ang="0">
                    <a:pos x="11" y="71"/>
                  </a:cxn>
                  <a:cxn ang="0">
                    <a:pos x="22" y="73"/>
                  </a:cxn>
                  <a:cxn ang="0">
                    <a:pos x="30" y="76"/>
                  </a:cxn>
                  <a:cxn ang="0">
                    <a:pos x="36" y="82"/>
                  </a:cxn>
                  <a:cxn ang="0">
                    <a:pos x="44" y="97"/>
                  </a:cxn>
                  <a:cxn ang="0">
                    <a:pos x="48" y="101"/>
                  </a:cxn>
                  <a:cxn ang="0">
                    <a:pos x="58" y="107"/>
                  </a:cxn>
                  <a:cxn ang="0">
                    <a:pos x="75" y="109"/>
                  </a:cxn>
                  <a:cxn ang="0">
                    <a:pos x="79" y="108"/>
                  </a:cxn>
                  <a:cxn ang="0">
                    <a:pos x="86" y="103"/>
                  </a:cxn>
                  <a:cxn ang="0">
                    <a:pos x="95" y="94"/>
                  </a:cxn>
                  <a:cxn ang="0">
                    <a:pos x="101" y="87"/>
                  </a:cxn>
                  <a:cxn ang="0">
                    <a:pos x="116" y="77"/>
                  </a:cxn>
                  <a:cxn ang="0">
                    <a:pos x="125" y="68"/>
                  </a:cxn>
                  <a:cxn ang="0">
                    <a:pos x="127" y="64"/>
                  </a:cxn>
                  <a:cxn ang="0">
                    <a:pos x="131" y="49"/>
                  </a:cxn>
                  <a:cxn ang="0">
                    <a:pos x="130" y="34"/>
                  </a:cxn>
                  <a:cxn ang="0">
                    <a:pos x="127" y="32"/>
                  </a:cxn>
                  <a:cxn ang="0">
                    <a:pos x="119" y="25"/>
                  </a:cxn>
                  <a:cxn ang="0">
                    <a:pos x="110" y="19"/>
                  </a:cxn>
                  <a:cxn ang="0">
                    <a:pos x="108" y="16"/>
                  </a:cxn>
                </a:cxnLst>
                <a:rect l="0" t="0" r="r" b="b"/>
                <a:pathLst>
                  <a:path w="131" h="109">
                    <a:moveTo>
                      <a:pt x="108" y="16"/>
                    </a:moveTo>
                    <a:lnTo>
                      <a:pt x="108" y="16"/>
                    </a:lnTo>
                    <a:lnTo>
                      <a:pt x="103" y="9"/>
                    </a:lnTo>
                    <a:lnTo>
                      <a:pt x="98" y="3"/>
                    </a:lnTo>
                    <a:lnTo>
                      <a:pt x="96" y="1"/>
                    </a:lnTo>
                    <a:lnTo>
                      <a:pt x="92" y="0"/>
                    </a:lnTo>
                    <a:lnTo>
                      <a:pt x="89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7" y="3"/>
                    </a:lnTo>
                    <a:lnTo>
                      <a:pt x="70" y="7"/>
                    </a:lnTo>
                    <a:lnTo>
                      <a:pt x="70" y="7"/>
                    </a:lnTo>
                    <a:lnTo>
                      <a:pt x="65" y="8"/>
                    </a:lnTo>
                    <a:lnTo>
                      <a:pt x="61" y="9"/>
                    </a:lnTo>
                    <a:lnTo>
                      <a:pt x="51" y="10"/>
                    </a:lnTo>
                    <a:lnTo>
                      <a:pt x="51" y="10"/>
                    </a:lnTo>
                    <a:lnTo>
                      <a:pt x="43" y="10"/>
                    </a:lnTo>
                    <a:lnTo>
                      <a:pt x="38" y="10"/>
                    </a:lnTo>
                    <a:lnTo>
                      <a:pt x="34" y="9"/>
                    </a:lnTo>
                    <a:lnTo>
                      <a:pt x="34" y="9"/>
                    </a:lnTo>
                    <a:lnTo>
                      <a:pt x="28" y="7"/>
                    </a:lnTo>
                    <a:lnTo>
                      <a:pt x="26" y="7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7" y="10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6" y="22"/>
                    </a:lnTo>
                    <a:lnTo>
                      <a:pt x="2" y="27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40"/>
                    </a:lnTo>
                    <a:lnTo>
                      <a:pt x="1" y="48"/>
                    </a:lnTo>
                    <a:lnTo>
                      <a:pt x="1" y="48"/>
                    </a:lnTo>
                    <a:lnTo>
                      <a:pt x="1" y="57"/>
                    </a:lnTo>
                    <a:lnTo>
                      <a:pt x="2" y="62"/>
                    </a:lnTo>
                    <a:lnTo>
                      <a:pt x="4" y="67"/>
                    </a:lnTo>
                    <a:lnTo>
                      <a:pt x="4" y="67"/>
                    </a:lnTo>
                    <a:lnTo>
                      <a:pt x="8" y="69"/>
                    </a:lnTo>
                    <a:lnTo>
                      <a:pt x="11" y="71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7" y="74"/>
                    </a:lnTo>
                    <a:lnTo>
                      <a:pt x="30" y="76"/>
                    </a:lnTo>
                    <a:lnTo>
                      <a:pt x="34" y="78"/>
                    </a:lnTo>
                    <a:lnTo>
                      <a:pt x="36" y="82"/>
                    </a:lnTo>
                    <a:lnTo>
                      <a:pt x="40" y="89"/>
                    </a:lnTo>
                    <a:lnTo>
                      <a:pt x="44" y="97"/>
                    </a:lnTo>
                    <a:lnTo>
                      <a:pt x="44" y="97"/>
                    </a:lnTo>
                    <a:lnTo>
                      <a:pt x="48" y="101"/>
                    </a:lnTo>
                    <a:lnTo>
                      <a:pt x="50" y="103"/>
                    </a:lnTo>
                    <a:lnTo>
                      <a:pt x="58" y="107"/>
                    </a:lnTo>
                    <a:lnTo>
                      <a:pt x="67" y="109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79" y="108"/>
                    </a:lnTo>
                    <a:lnTo>
                      <a:pt x="83" y="105"/>
                    </a:lnTo>
                    <a:lnTo>
                      <a:pt x="86" y="103"/>
                    </a:lnTo>
                    <a:lnTo>
                      <a:pt x="90" y="101"/>
                    </a:lnTo>
                    <a:lnTo>
                      <a:pt x="95" y="94"/>
                    </a:lnTo>
                    <a:lnTo>
                      <a:pt x="101" y="87"/>
                    </a:lnTo>
                    <a:lnTo>
                      <a:pt x="101" y="87"/>
                    </a:lnTo>
                    <a:lnTo>
                      <a:pt x="108" y="82"/>
                    </a:lnTo>
                    <a:lnTo>
                      <a:pt x="116" y="77"/>
                    </a:lnTo>
                    <a:lnTo>
                      <a:pt x="123" y="71"/>
                    </a:lnTo>
                    <a:lnTo>
                      <a:pt x="125" y="68"/>
                    </a:lnTo>
                    <a:lnTo>
                      <a:pt x="127" y="64"/>
                    </a:lnTo>
                    <a:lnTo>
                      <a:pt x="127" y="64"/>
                    </a:lnTo>
                    <a:lnTo>
                      <a:pt x="130" y="57"/>
                    </a:lnTo>
                    <a:lnTo>
                      <a:pt x="131" y="49"/>
                    </a:lnTo>
                    <a:lnTo>
                      <a:pt x="131" y="41"/>
                    </a:lnTo>
                    <a:lnTo>
                      <a:pt x="130" y="34"/>
                    </a:lnTo>
                    <a:lnTo>
                      <a:pt x="130" y="34"/>
                    </a:lnTo>
                    <a:lnTo>
                      <a:pt x="127" y="32"/>
                    </a:lnTo>
                    <a:lnTo>
                      <a:pt x="125" y="28"/>
                    </a:lnTo>
                    <a:lnTo>
                      <a:pt x="119" y="25"/>
                    </a:lnTo>
                    <a:lnTo>
                      <a:pt x="113" y="21"/>
                    </a:lnTo>
                    <a:lnTo>
                      <a:pt x="110" y="19"/>
                    </a:lnTo>
                    <a:lnTo>
                      <a:pt x="108" y="16"/>
                    </a:lnTo>
                    <a:lnTo>
                      <a:pt x="108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995571" y="6210037"/>
                <a:ext cx="633101" cy="379449"/>
              </a:xfrm>
              <a:custGeom>
                <a:avLst/>
                <a:gdLst/>
                <a:ahLst/>
                <a:cxnLst>
                  <a:cxn ang="0">
                    <a:pos x="269" y="7"/>
                  </a:cxn>
                  <a:cxn ang="0">
                    <a:pos x="259" y="1"/>
                  </a:cxn>
                  <a:cxn ang="0">
                    <a:pos x="247" y="0"/>
                  </a:cxn>
                  <a:cxn ang="0">
                    <a:pos x="241" y="1"/>
                  </a:cxn>
                  <a:cxn ang="0">
                    <a:pos x="231" y="5"/>
                  </a:cxn>
                  <a:cxn ang="0">
                    <a:pos x="225" y="6"/>
                  </a:cxn>
                  <a:cxn ang="0">
                    <a:pos x="202" y="7"/>
                  </a:cxn>
                  <a:cxn ang="0">
                    <a:pos x="181" y="7"/>
                  </a:cxn>
                  <a:cxn ang="0">
                    <a:pos x="171" y="11"/>
                  </a:cxn>
                  <a:cxn ang="0">
                    <a:pos x="161" y="16"/>
                  </a:cxn>
                  <a:cxn ang="0">
                    <a:pos x="150" y="20"/>
                  </a:cxn>
                  <a:cxn ang="0">
                    <a:pos x="138" y="23"/>
                  </a:cxn>
                  <a:cxn ang="0">
                    <a:pos x="117" y="26"/>
                  </a:cxn>
                  <a:cxn ang="0">
                    <a:pos x="108" y="27"/>
                  </a:cxn>
                  <a:cxn ang="0">
                    <a:pos x="98" y="27"/>
                  </a:cxn>
                  <a:cxn ang="0">
                    <a:pos x="89" y="32"/>
                  </a:cxn>
                  <a:cxn ang="0">
                    <a:pos x="82" y="39"/>
                  </a:cxn>
                  <a:cxn ang="0">
                    <a:pos x="67" y="53"/>
                  </a:cxn>
                  <a:cxn ang="0">
                    <a:pos x="56" y="65"/>
                  </a:cxn>
                  <a:cxn ang="0">
                    <a:pos x="54" y="67"/>
                  </a:cxn>
                  <a:cxn ang="0">
                    <a:pos x="43" y="69"/>
                  </a:cxn>
                  <a:cxn ang="0">
                    <a:pos x="28" y="72"/>
                  </a:cxn>
                  <a:cxn ang="0">
                    <a:pos x="15" y="78"/>
                  </a:cxn>
                  <a:cxn ang="0">
                    <a:pos x="11" y="80"/>
                  </a:cxn>
                  <a:cxn ang="0">
                    <a:pos x="3" y="93"/>
                  </a:cxn>
                  <a:cxn ang="0">
                    <a:pos x="0" y="112"/>
                  </a:cxn>
                  <a:cxn ang="0">
                    <a:pos x="0" y="121"/>
                  </a:cxn>
                  <a:cxn ang="0">
                    <a:pos x="6" y="137"/>
                  </a:cxn>
                  <a:cxn ang="0">
                    <a:pos x="13" y="146"/>
                  </a:cxn>
                  <a:cxn ang="0">
                    <a:pos x="29" y="160"/>
                  </a:cxn>
                  <a:cxn ang="0">
                    <a:pos x="43" y="175"/>
                  </a:cxn>
                  <a:cxn ang="0">
                    <a:pos x="48" y="180"/>
                  </a:cxn>
                  <a:cxn ang="0">
                    <a:pos x="57" y="183"/>
                  </a:cxn>
                  <a:cxn ang="0">
                    <a:pos x="67" y="183"/>
                  </a:cxn>
                  <a:cxn ang="0">
                    <a:pos x="81" y="180"/>
                  </a:cxn>
                  <a:cxn ang="0">
                    <a:pos x="99" y="170"/>
                  </a:cxn>
                  <a:cxn ang="0">
                    <a:pos x="119" y="163"/>
                  </a:cxn>
                  <a:cxn ang="0">
                    <a:pos x="129" y="162"/>
                  </a:cxn>
                  <a:cxn ang="0">
                    <a:pos x="149" y="164"/>
                  </a:cxn>
                  <a:cxn ang="0">
                    <a:pos x="158" y="167"/>
                  </a:cxn>
                  <a:cxn ang="0">
                    <a:pos x="177" y="171"/>
                  </a:cxn>
                  <a:cxn ang="0">
                    <a:pos x="195" y="164"/>
                  </a:cxn>
                  <a:cxn ang="0">
                    <a:pos x="205" y="159"/>
                  </a:cxn>
                  <a:cxn ang="0">
                    <a:pos x="217" y="153"/>
                  </a:cxn>
                  <a:cxn ang="0">
                    <a:pos x="238" y="143"/>
                  </a:cxn>
                  <a:cxn ang="0">
                    <a:pos x="253" y="134"/>
                  </a:cxn>
                  <a:cxn ang="0">
                    <a:pos x="268" y="123"/>
                  </a:cxn>
                  <a:cxn ang="0">
                    <a:pos x="281" y="115"/>
                  </a:cxn>
                  <a:cxn ang="0">
                    <a:pos x="286" y="108"/>
                  </a:cxn>
                  <a:cxn ang="0">
                    <a:pos x="290" y="101"/>
                  </a:cxn>
                  <a:cxn ang="0">
                    <a:pos x="297" y="88"/>
                  </a:cxn>
                  <a:cxn ang="0">
                    <a:pos x="304" y="78"/>
                  </a:cxn>
                  <a:cxn ang="0">
                    <a:pos x="307" y="66"/>
                  </a:cxn>
                  <a:cxn ang="0">
                    <a:pos x="304" y="57"/>
                  </a:cxn>
                  <a:cxn ang="0">
                    <a:pos x="302" y="48"/>
                  </a:cxn>
                  <a:cxn ang="0">
                    <a:pos x="299" y="40"/>
                  </a:cxn>
                  <a:cxn ang="0">
                    <a:pos x="296" y="32"/>
                  </a:cxn>
                  <a:cxn ang="0">
                    <a:pos x="290" y="21"/>
                  </a:cxn>
                  <a:cxn ang="0">
                    <a:pos x="288" y="19"/>
                  </a:cxn>
                  <a:cxn ang="0">
                    <a:pos x="269" y="7"/>
                  </a:cxn>
                </a:cxnLst>
                <a:rect l="0" t="0" r="r" b="b"/>
                <a:pathLst>
                  <a:path w="307" h="184">
                    <a:moveTo>
                      <a:pt x="269" y="7"/>
                    </a:moveTo>
                    <a:lnTo>
                      <a:pt x="269" y="7"/>
                    </a:lnTo>
                    <a:lnTo>
                      <a:pt x="263" y="4"/>
                    </a:lnTo>
                    <a:lnTo>
                      <a:pt x="259" y="1"/>
                    </a:lnTo>
                    <a:lnTo>
                      <a:pt x="253" y="1"/>
                    </a:lnTo>
                    <a:lnTo>
                      <a:pt x="247" y="0"/>
                    </a:lnTo>
                    <a:lnTo>
                      <a:pt x="247" y="0"/>
                    </a:lnTo>
                    <a:lnTo>
                      <a:pt x="241" y="1"/>
                    </a:lnTo>
                    <a:lnTo>
                      <a:pt x="236" y="4"/>
                    </a:lnTo>
                    <a:lnTo>
                      <a:pt x="231" y="5"/>
                    </a:lnTo>
                    <a:lnTo>
                      <a:pt x="225" y="6"/>
                    </a:lnTo>
                    <a:lnTo>
                      <a:pt x="225" y="6"/>
                    </a:lnTo>
                    <a:lnTo>
                      <a:pt x="214" y="7"/>
                    </a:lnTo>
                    <a:lnTo>
                      <a:pt x="202" y="7"/>
                    </a:lnTo>
                    <a:lnTo>
                      <a:pt x="192" y="7"/>
                    </a:lnTo>
                    <a:lnTo>
                      <a:pt x="181" y="7"/>
                    </a:lnTo>
                    <a:lnTo>
                      <a:pt x="181" y="7"/>
                    </a:lnTo>
                    <a:lnTo>
                      <a:pt x="171" y="11"/>
                    </a:lnTo>
                    <a:lnTo>
                      <a:pt x="161" y="16"/>
                    </a:lnTo>
                    <a:lnTo>
                      <a:pt x="161" y="16"/>
                    </a:lnTo>
                    <a:lnTo>
                      <a:pt x="156" y="18"/>
                    </a:lnTo>
                    <a:lnTo>
                      <a:pt x="150" y="20"/>
                    </a:lnTo>
                    <a:lnTo>
                      <a:pt x="138" y="23"/>
                    </a:lnTo>
                    <a:lnTo>
                      <a:pt x="138" y="23"/>
                    </a:lnTo>
                    <a:lnTo>
                      <a:pt x="127" y="25"/>
                    </a:lnTo>
                    <a:lnTo>
                      <a:pt x="117" y="26"/>
                    </a:lnTo>
                    <a:lnTo>
                      <a:pt x="117" y="26"/>
                    </a:lnTo>
                    <a:lnTo>
                      <a:pt x="108" y="27"/>
                    </a:lnTo>
                    <a:lnTo>
                      <a:pt x="98" y="27"/>
                    </a:lnTo>
                    <a:lnTo>
                      <a:pt x="98" y="27"/>
                    </a:lnTo>
                    <a:lnTo>
                      <a:pt x="93" y="28"/>
                    </a:lnTo>
                    <a:lnTo>
                      <a:pt x="89" y="32"/>
                    </a:lnTo>
                    <a:lnTo>
                      <a:pt x="82" y="39"/>
                    </a:lnTo>
                    <a:lnTo>
                      <a:pt x="82" y="39"/>
                    </a:lnTo>
                    <a:lnTo>
                      <a:pt x="75" y="46"/>
                    </a:lnTo>
                    <a:lnTo>
                      <a:pt x="67" y="53"/>
                    </a:lnTo>
                    <a:lnTo>
                      <a:pt x="67" y="53"/>
                    </a:lnTo>
                    <a:lnTo>
                      <a:pt x="56" y="65"/>
                    </a:lnTo>
                    <a:lnTo>
                      <a:pt x="56" y="65"/>
                    </a:lnTo>
                    <a:lnTo>
                      <a:pt x="54" y="67"/>
                    </a:lnTo>
                    <a:lnTo>
                      <a:pt x="50" y="68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28" y="72"/>
                    </a:lnTo>
                    <a:lnTo>
                      <a:pt x="21" y="74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1" y="80"/>
                    </a:lnTo>
                    <a:lnTo>
                      <a:pt x="8" y="85"/>
                    </a:lnTo>
                    <a:lnTo>
                      <a:pt x="3" y="93"/>
                    </a:lnTo>
                    <a:lnTo>
                      <a:pt x="1" y="10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21"/>
                    </a:lnTo>
                    <a:lnTo>
                      <a:pt x="1" y="130"/>
                    </a:lnTo>
                    <a:lnTo>
                      <a:pt x="6" y="137"/>
                    </a:lnTo>
                    <a:lnTo>
                      <a:pt x="13" y="146"/>
                    </a:lnTo>
                    <a:lnTo>
                      <a:pt x="13" y="146"/>
                    </a:lnTo>
                    <a:lnTo>
                      <a:pt x="21" y="153"/>
                    </a:lnTo>
                    <a:lnTo>
                      <a:pt x="29" y="160"/>
                    </a:lnTo>
                    <a:lnTo>
                      <a:pt x="29" y="160"/>
                    </a:lnTo>
                    <a:lnTo>
                      <a:pt x="43" y="175"/>
                    </a:lnTo>
                    <a:lnTo>
                      <a:pt x="43" y="175"/>
                    </a:lnTo>
                    <a:lnTo>
                      <a:pt x="48" y="180"/>
                    </a:lnTo>
                    <a:lnTo>
                      <a:pt x="52" y="182"/>
                    </a:lnTo>
                    <a:lnTo>
                      <a:pt x="57" y="183"/>
                    </a:lnTo>
                    <a:lnTo>
                      <a:pt x="62" y="184"/>
                    </a:lnTo>
                    <a:lnTo>
                      <a:pt x="67" y="183"/>
                    </a:lnTo>
                    <a:lnTo>
                      <a:pt x="71" y="183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99" y="170"/>
                    </a:lnTo>
                    <a:lnTo>
                      <a:pt x="109" y="166"/>
                    </a:lnTo>
                    <a:lnTo>
                      <a:pt x="119" y="163"/>
                    </a:lnTo>
                    <a:lnTo>
                      <a:pt x="119" y="163"/>
                    </a:lnTo>
                    <a:lnTo>
                      <a:pt x="129" y="162"/>
                    </a:lnTo>
                    <a:lnTo>
                      <a:pt x="139" y="162"/>
                    </a:lnTo>
                    <a:lnTo>
                      <a:pt x="149" y="164"/>
                    </a:lnTo>
                    <a:lnTo>
                      <a:pt x="158" y="167"/>
                    </a:lnTo>
                    <a:lnTo>
                      <a:pt x="158" y="167"/>
                    </a:lnTo>
                    <a:lnTo>
                      <a:pt x="168" y="170"/>
                    </a:lnTo>
                    <a:lnTo>
                      <a:pt x="177" y="171"/>
                    </a:lnTo>
                    <a:lnTo>
                      <a:pt x="186" y="169"/>
                    </a:lnTo>
                    <a:lnTo>
                      <a:pt x="195" y="164"/>
                    </a:lnTo>
                    <a:lnTo>
                      <a:pt x="195" y="164"/>
                    </a:lnTo>
                    <a:lnTo>
                      <a:pt x="205" y="159"/>
                    </a:lnTo>
                    <a:lnTo>
                      <a:pt x="217" y="153"/>
                    </a:lnTo>
                    <a:lnTo>
                      <a:pt x="217" y="153"/>
                    </a:lnTo>
                    <a:lnTo>
                      <a:pt x="227" y="148"/>
                    </a:lnTo>
                    <a:lnTo>
                      <a:pt x="238" y="143"/>
                    </a:lnTo>
                    <a:lnTo>
                      <a:pt x="238" y="143"/>
                    </a:lnTo>
                    <a:lnTo>
                      <a:pt x="253" y="134"/>
                    </a:lnTo>
                    <a:lnTo>
                      <a:pt x="268" y="123"/>
                    </a:lnTo>
                    <a:lnTo>
                      <a:pt x="268" y="123"/>
                    </a:lnTo>
                    <a:lnTo>
                      <a:pt x="274" y="120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6" y="108"/>
                    </a:lnTo>
                    <a:lnTo>
                      <a:pt x="290" y="101"/>
                    </a:lnTo>
                    <a:lnTo>
                      <a:pt x="290" y="101"/>
                    </a:lnTo>
                    <a:lnTo>
                      <a:pt x="294" y="95"/>
                    </a:lnTo>
                    <a:lnTo>
                      <a:pt x="297" y="88"/>
                    </a:lnTo>
                    <a:lnTo>
                      <a:pt x="297" y="88"/>
                    </a:lnTo>
                    <a:lnTo>
                      <a:pt x="304" y="78"/>
                    </a:lnTo>
                    <a:lnTo>
                      <a:pt x="307" y="72"/>
                    </a:lnTo>
                    <a:lnTo>
                      <a:pt x="307" y="66"/>
                    </a:lnTo>
                    <a:lnTo>
                      <a:pt x="307" y="66"/>
                    </a:lnTo>
                    <a:lnTo>
                      <a:pt x="304" y="57"/>
                    </a:lnTo>
                    <a:lnTo>
                      <a:pt x="302" y="48"/>
                    </a:lnTo>
                    <a:lnTo>
                      <a:pt x="302" y="48"/>
                    </a:lnTo>
                    <a:lnTo>
                      <a:pt x="300" y="45"/>
                    </a:lnTo>
                    <a:lnTo>
                      <a:pt x="299" y="40"/>
                    </a:lnTo>
                    <a:lnTo>
                      <a:pt x="296" y="32"/>
                    </a:lnTo>
                    <a:lnTo>
                      <a:pt x="296" y="32"/>
                    </a:lnTo>
                    <a:lnTo>
                      <a:pt x="293" y="25"/>
                    </a:lnTo>
                    <a:lnTo>
                      <a:pt x="290" y="21"/>
                    </a:lnTo>
                    <a:lnTo>
                      <a:pt x="288" y="19"/>
                    </a:lnTo>
                    <a:lnTo>
                      <a:pt x="288" y="19"/>
                    </a:lnTo>
                    <a:lnTo>
                      <a:pt x="279" y="13"/>
                    </a:lnTo>
                    <a:lnTo>
                      <a:pt x="269" y="7"/>
                    </a:lnTo>
                    <a:lnTo>
                      <a:pt x="26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8" name="Freeform 14"/>
              <p:cNvSpPr>
                <a:spLocks/>
              </p:cNvSpPr>
              <p:nvPr/>
            </p:nvSpPr>
            <p:spPr bwMode="auto">
              <a:xfrm>
                <a:off x="933252" y="2004393"/>
                <a:ext cx="574785" cy="544038"/>
              </a:xfrm>
              <a:custGeom>
                <a:avLst/>
                <a:gdLst/>
                <a:ahLst/>
                <a:cxnLst>
                  <a:cxn ang="0">
                    <a:pos x="216" y="218"/>
                  </a:cxn>
                  <a:cxn ang="0">
                    <a:pos x="227" y="208"/>
                  </a:cxn>
                  <a:cxn ang="0">
                    <a:pos x="229" y="197"/>
                  </a:cxn>
                  <a:cxn ang="0">
                    <a:pos x="236" y="187"/>
                  </a:cxn>
                  <a:cxn ang="0">
                    <a:pos x="241" y="175"/>
                  </a:cxn>
                  <a:cxn ang="0">
                    <a:pos x="243" y="163"/>
                  </a:cxn>
                  <a:cxn ang="0">
                    <a:pos x="238" y="156"/>
                  </a:cxn>
                  <a:cxn ang="0">
                    <a:pos x="232" y="147"/>
                  </a:cxn>
                  <a:cxn ang="0">
                    <a:pos x="220" y="135"/>
                  </a:cxn>
                  <a:cxn ang="0">
                    <a:pos x="211" y="121"/>
                  </a:cxn>
                  <a:cxn ang="0">
                    <a:pos x="197" y="116"/>
                  </a:cxn>
                  <a:cxn ang="0">
                    <a:pos x="191" y="108"/>
                  </a:cxn>
                  <a:cxn ang="0">
                    <a:pos x="181" y="106"/>
                  </a:cxn>
                  <a:cxn ang="0">
                    <a:pos x="178" y="120"/>
                  </a:cxn>
                  <a:cxn ang="0">
                    <a:pos x="167" y="127"/>
                  </a:cxn>
                  <a:cxn ang="0">
                    <a:pos x="155" y="135"/>
                  </a:cxn>
                  <a:cxn ang="0">
                    <a:pos x="147" y="133"/>
                  </a:cxn>
                  <a:cxn ang="0">
                    <a:pos x="147" y="113"/>
                  </a:cxn>
                  <a:cxn ang="0">
                    <a:pos x="146" y="98"/>
                  </a:cxn>
                  <a:cxn ang="0">
                    <a:pos x="138" y="88"/>
                  </a:cxn>
                  <a:cxn ang="0">
                    <a:pos x="133" y="82"/>
                  </a:cxn>
                  <a:cxn ang="0">
                    <a:pos x="133" y="66"/>
                  </a:cxn>
                  <a:cxn ang="0">
                    <a:pos x="144" y="58"/>
                  </a:cxn>
                  <a:cxn ang="0">
                    <a:pos x="148" y="44"/>
                  </a:cxn>
                  <a:cxn ang="0">
                    <a:pos x="136" y="37"/>
                  </a:cxn>
                  <a:cxn ang="0">
                    <a:pos x="131" y="24"/>
                  </a:cxn>
                  <a:cxn ang="0">
                    <a:pos x="110" y="14"/>
                  </a:cxn>
                  <a:cxn ang="0">
                    <a:pos x="103" y="4"/>
                  </a:cxn>
                  <a:cxn ang="0">
                    <a:pos x="90" y="2"/>
                  </a:cxn>
                  <a:cxn ang="0">
                    <a:pos x="79" y="11"/>
                  </a:cxn>
                  <a:cxn ang="0">
                    <a:pos x="63" y="20"/>
                  </a:cxn>
                  <a:cxn ang="0">
                    <a:pos x="38" y="19"/>
                  </a:cxn>
                  <a:cxn ang="0">
                    <a:pos x="25" y="27"/>
                  </a:cxn>
                  <a:cxn ang="0">
                    <a:pos x="25" y="44"/>
                  </a:cxn>
                  <a:cxn ang="0">
                    <a:pos x="22" y="58"/>
                  </a:cxn>
                  <a:cxn ang="0">
                    <a:pos x="9" y="60"/>
                  </a:cxn>
                  <a:cxn ang="0">
                    <a:pos x="1" y="71"/>
                  </a:cxn>
                  <a:cxn ang="0">
                    <a:pos x="0" y="92"/>
                  </a:cxn>
                  <a:cxn ang="0">
                    <a:pos x="4" y="104"/>
                  </a:cxn>
                  <a:cxn ang="0">
                    <a:pos x="17" y="109"/>
                  </a:cxn>
                  <a:cxn ang="0">
                    <a:pos x="27" y="118"/>
                  </a:cxn>
                  <a:cxn ang="0">
                    <a:pos x="45" y="119"/>
                  </a:cxn>
                  <a:cxn ang="0">
                    <a:pos x="51" y="128"/>
                  </a:cxn>
                  <a:cxn ang="0">
                    <a:pos x="57" y="150"/>
                  </a:cxn>
                  <a:cxn ang="0">
                    <a:pos x="59" y="161"/>
                  </a:cxn>
                  <a:cxn ang="0">
                    <a:pos x="71" y="177"/>
                  </a:cxn>
                  <a:cxn ang="0">
                    <a:pos x="72" y="194"/>
                  </a:cxn>
                  <a:cxn ang="0">
                    <a:pos x="95" y="218"/>
                  </a:cxn>
                  <a:cxn ang="0">
                    <a:pos x="107" y="222"/>
                  </a:cxn>
                  <a:cxn ang="0">
                    <a:pos x="116" y="206"/>
                  </a:cxn>
                  <a:cxn ang="0">
                    <a:pos x="124" y="201"/>
                  </a:cxn>
                  <a:cxn ang="0">
                    <a:pos x="136" y="209"/>
                  </a:cxn>
                  <a:cxn ang="0">
                    <a:pos x="151" y="204"/>
                  </a:cxn>
                  <a:cxn ang="0">
                    <a:pos x="152" y="193"/>
                  </a:cxn>
                  <a:cxn ang="0">
                    <a:pos x="163" y="191"/>
                  </a:cxn>
                  <a:cxn ang="0">
                    <a:pos x="170" y="207"/>
                  </a:cxn>
                  <a:cxn ang="0">
                    <a:pos x="179" y="210"/>
                  </a:cxn>
                  <a:cxn ang="0">
                    <a:pos x="193" y="224"/>
                  </a:cxn>
                  <a:cxn ang="0">
                    <a:pos x="193" y="230"/>
                  </a:cxn>
                  <a:cxn ang="0">
                    <a:pos x="209" y="228"/>
                  </a:cxn>
                </a:cxnLst>
                <a:rect l="0" t="0" r="r" b="b"/>
                <a:pathLst>
                  <a:path w="243" h="230">
                    <a:moveTo>
                      <a:pt x="211" y="227"/>
                    </a:moveTo>
                    <a:lnTo>
                      <a:pt x="211" y="227"/>
                    </a:lnTo>
                    <a:lnTo>
                      <a:pt x="214" y="222"/>
                    </a:lnTo>
                    <a:lnTo>
                      <a:pt x="214" y="222"/>
                    </a:lnTo>
                    <a:lnTo>
                      <a:pt x="216" y="218"/>
                    </a:lnTo>
                    <a:lnTo>
                      <a:pt x="219" y="217"/>
                    </a:lnTo>
                    <a:lnTo>
                      <a:pt x="222" y="215"/>
                    </a:lnTo>
                    <a:lnTo>
                      <a:pt x="225" y="211"/>
                    </a:lnTo>
                    <a:lnTo>
                      <a:pt x="225" y="211"/>
                    </a:lnTo>
                    <a:lnTo>
                      <a:pt x="227" y="208"/>
                    </a:lnTo>
                    <a:lnTo>
                      <a:pt x="229" y="204"/>
                    </a:lnTo>
                    <a:lnTo>
                      <a:pt x="229" y="204"/>
                    </a:lnTo>
                    <a:lnTo>
                      <a:pt x="229" y="201"/>
                    </a:lnTo>
                    <a:lnTo>
                      <a:pt x="229" y="197"/>
                    </a:lnTo>
                    <a:lnTo>
                      <a:pt x="229" y="197"/>
                    </a:lnTo>
                    <a:lnTo>
                      <a:pt x="230" y="193"/>
                    </a:lnTo>
                    <a:lnTo>
                      <a:pt x="233" y="190"/>
                    </a:lnTo>
                    <a:lnTo>
                      <a:pt x="233" y="190"/>
                    </a:lnTo>
                    <a:lnTo>
                      <a:pt x="236" y="187"/>
                    </a:lnTo>
                    <a:lnTo>
                      <a:pt x="236" y="187"/>
                    </a:lnTo>
                    <a:lnTo>
                      <a:pt x="236" y="184"/>
                    </a:lnTo>
                    <a:lnTo>
                      <a:pt x="238" y="183"/>
                    </a:lnTo>
                    <a:lnTo>
                      <a:pt x="238" y="183"/>
                    </a:lnTo>
                    <a:lnTo>
                      <a:pt x="239" y="179"/>
                    </a:lnTo>
                    <a:lnTo>
                      <a:pt x="241" y="175"/>
                    </a:lnTo>
                    <a:lnTo>
                      <a:pt x="241" y="175"/>
                    </a:lnTo>
                    <a:lnTo>
                      <a:pt x="242" y="172"/>
                    </a:lnTo>
                    <a:lnTo>
                      <a:pt x="243" y="167"/>
                    </a:lnTo>
                    <a:lnTo>
                      <a:pt x="243" y="167"/>
                    </a:lnTo>
                    <a:lnTo>
                      <a:pt x="243" y="163"/>
                    </a:lnTo>
                    <a:lnTo>
                      <a:pt x="243" y="160"/>
                    </a:lnTo>
                    <a:lnTo>
                      <a:pt x="243" y="160"/>
                    </a:lnTo>
                    <a:lnTo>
                      <a:pt x="242" y="159"/>
                    </a:lnTo>
                    <a:lnTo>
                      <a:pt x="241" y="157"/>
                    </a:lnTo>
                    <a:lnTo>
                      <a:pt x="238" y="156"/>
                    </a:lnTo>
                    <a:lnTo>
                      <a:pt x="238" y="156"/>
                    </a:lnTo>
                    <a:lnTo>
                      <a:pt x="236" y="154"/>
                    </a:lnTo>
                    <a:lnTo>
                      <a:pt x="235" y="152"/>
                    </a:lnTo>
                    <a:lnTo>
                      <a:pt x="235" y="152"/>
                    </a:lnTo>
                    <a:lnTo>
                      <a:pt x="232" y="147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3" y="140"/>
                    </a:lnTo>
                    <a:lnTo>
                      <a:pt x="220" y="135"/>
                    </a:lnTo>
                    <a:lnTo>
                      <a:pt x="220" y="135"/>
                    </a:lnTo>
                    <a:lnTo>
                      <a:pt x="219" y="129"/>
                    </a:lnTo>
                    <a:lnTo>
                      <a:pt x="215" y="123"/>
                    </a:lnTo>
                    <a:lnTo>
                      <a:pt x="215" y="123"/>
                    </a:lnTo>
                    <a:lnTo>
                      <a:pt x="213" y="122"/>
                    </a:lnTo>
                    <a:lnTo>
                      <a:pt x="211" y="121"/>
                    </a:lnTo>
                    <a:lnTo>
                      <a:pt x="205" y="120"/>
                    </a:lnTo>
                    <a:lnTo>
                      <a:pt x="205" y="120"/>
                    </a:lnTo>
                    <a:lnTo>
                      <a:pt x="200" y="119"/>
                    </a:lnTo>
                    <a:lnTo>
                      <a:pt x="198" y="119"/>
                    </a:lnTo>
                    <a:lnTo>
                      <a:pt x="197" y="116"/>
                    </a:lnTo>
                    <a:lnTo>
                      <a:pt x="197" y="116"/>
                    </a:lnTo>
                    <a:lnTo>
                      <a:pt x="194" y="112"/>
                    </a:lnTo>
                    <a:lnTo>
                      <a:pt x="193" y="109"/>
                    </a:lnTo>
                    <a:lnTo>
                      <a:pt x="191" y="108"/>
                    </a:lnTo>
                    <a:lnTo>
                      <a:pt x="191" y="108"/>
                    </a:lnTo>
                    <a:lnTo>
                      <a:pt x="186" y="107"/>
                    </a:lnTo>
                    <a:lnTo>
                      <a:pt x="186" y="107"/>
                    </a:lnTo>
                    <a:lnTo>
                      <a:pt x="184" y="107"/>
                    </a:lnTo>
                    <a:lnTo>
                      <a:pt x="181" y="106"/>
                    </a:lnTo>
                    <a:lnTo>
                      <a:pt x="181" y="106"/>
                    </a:lnTo>
                    <a:lnTo>
                      <a:pt x="179" y="108"/>
                    </a:lnTo>
                    <a:lnTo>
                      <a:pt x="178" y="111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78" y="120"/>
                    </a:lnTo>
                    <a:lnTo>
                      <a:pt x="177" y="122"/>
                    </a:lnTo>
                    <a:lnTo>
                      <a:pt x="175" y="125"/>
                    </a:lnTo>
                    <a:lnTo>
                      <a:pt x="173" y="126"/>
                    </a:lnTo>
                    <a:lnTo>
                      <a:pt x="173" y="126"/>
                    </a:lnTo>
                    <a:lnTo>
                      <a:pt x="167" y="127"/>
                    </a:lnTo>
                    <a:lnTo>
                      <a:pt x="165" y="127"/>
                    </a:lnTo>
                    <a:lnTo>
                      <a:pt x="163" y="127"/>
                    </a:lnTo>
                    <a:lnTo>
                      <a:pt x="163" y="127"/>
                    </a:lnTo>
                    <a:lnTo>
                      <a:pt x="159" y="132"/>
                    </a:lnTo>
                    <a:lnTo>
                      <a:pt x="155" y="135"/>
                    </a:lnTo>
                    <a:lnTo>
                      <a:pt x="155" y="135"/>
                    </a:lnTo>
                    <a:lnTo>
                      <a:pt x="152" y="136"/>
                    </a:lnTo>
                    <a:lnTo>
                      <a:pt x="151" y="135"/>
                    </a:lnTo>
                    <a:lnTo>
                      <a:pt x="148" y="134"/>
                    </a:lnTo>
                    <a:lnTo>
                      <a:pt x="147" y="133"/>
                    </a:lnTo>
                    <a:lnTo>
                      <a:pt x="145" y="127"/>
                    </a:lnTo>
                    <a:lnTo>
                      <a:pt x="145" y="122"/>
                    </a:lnTo>
                    <a:lnTo>
                      <a:pt x="145" y="122"/>
                    </a:lnTo>
                    <a:lnTo>
                      <a:pt x="146" y="118"/>
                    </a:lnTo>
                    <a:lnTo>
                      <a:pt x="147" y="113"/>
                    </a:lnTo>
                    <a:lnTo>
                      <a:pt x="147" y="113"/>
                    </a:lnTo>
                    <a:lnTo>
                      <a:pt x="147" y="107"/>
                    </a:lnTo>
                    <a:lnTo>
                      <a:pt x="146" y="102"/>
                    </a:lnTo>
                    <a:lnTo>
                      <a:pt x="146" y="102"/>
                    </a:lnTo>
                    <a:lnTo>
                      <a:pt x="146" y="98"/>
                    </a:lnTo>
                    <a:lnTo>
                      <a:pt x="146" y="92"/>
                    </a:lnTo>
                    <a:lnTo>
                      <a:pt x="146" y="92"/>
                    </a:lnTo>
                    <a:lnTo>
                      <a:pt x="144" y="90"/>
                    </a:lnTo>
                    <a:lnTo>
                      <a:pt x="143" y="88"/>
                    </a:lnTo>
                    <a:lnTo>
                      <a:pt x="138" y="88"/>
                    </a:lnTo>
                    <a:lnTo>
                      <a:pt x="138" y="88"/>
                    </a:lnTo>
                    <a:lnTo>
                      <a:pt x="134" y="86"/>
                    </a:lnTo>
                    <a:lnTo>
                      <a:pt x="133" y="85"/>
                    </a:lnTo>
                    <a:lnTo>
                      <a:pt x="133" y="82"/>
                    </a:lnTo>
                    <a:lnTo>
                      <a:pt x="133" y="82"/>
                    </a:lnTo>
                    <a:lnTo>
                      <a:pt x="133" y="78"/>
                    </a:lnTo>
                    <a:lnTo>
                      <a:pt x="133" y="72"/>
                    </a:lnTo>
                    <a:lnTo>
                      <a:pt x="133" y="72"/>
                    </a:lnTo>
                    <a:lnTo>
                      <a:pt x="132" y="67"/>
                    </a:lnTo>
                    <a:lnTo>
                      <a:pt x="133" y="66"/>
                    </a:lnTo>
                    <a:lnTo>
                      <a:pt x="134" y="64"/>
                    </a:lnTo>
                    <a:lnTo>
                      <a:pt x="134" y="64"/>
                    </a:lnTo>
                    <a:lnTo>
                      <a:pt x="139" y="60"/>
                    </a:lnTo>
                    <a:lnTo>
                      <a:pt x="144" y="58"/>
                    </a:lnTo>
                    <a:lnTo>
                      <a:pt x="144" y="58"/>
                    </a:lnTo>
                    <a:lnTo>
                      <a:pt x="145" y="56"/>
                    </a:lnTo>
                    <a:lnTo>
                      <a:pt x="146" y="54"/>
                    </a:lnTo>
                    <a:lnTo>
                      <a:pt x="147" y="50"/>
                    </a:lnTo>
                    <a:lnTo>
                      <a:pt x="147" y="50"/>
                    </a:lnTo>
                    <a:lnTo>
                      <a:pt x="148" y="44"/>
                    </a:lnTo>
                    <a:lnTo>
                      <a:pt x="148" y="44"/>
                    </a:lnTo>
                    <a:lnTo>
                      <a:pt x="144" y="43"/>
                    </a:lnTo>
                    <a:lnTo>
                      <a:pt x="141" y="41"/>
                    </a:lnTo>
                    <a:lnTo>
                      <a:pt x="138" y="39"/>
                    </a:lnTo>
                    <a:lnTo>
                      <a:pt x="136" y="37"/>
                    </a:lnTo>
                    <a:lnTo>
                      <a:pt x="136" y="37"/>
                    </a:lnTo>
                    <a:lnTo>
                      <a:pt x="133" y="30"/>
                    </a:lnTo>
                    <a:lnTo>
                      <a:pt x="132" y="27"/>
                    </a:lnTo>
                    <a:lnTo>
                      <a:pt x="131" y="24"/>
                    </a:lnTo>
                    <a:lnTo>
                      <a:pt x="131" y="24"/>
                    </a:lnTo>
                    <a:lnTo>
                      <a:pt x="126" y="22"/>
                    </a:lnTo>
                    <a:lnTo>
                      <a:pt x="120" y="19"/>
                    </a:lnTo>
                    <a:lnTo>
                      <a:pt x="120" y="19"/>
                    </a:lnTo>
                    <a:lnTo>
                      <a:pt x="114" y="18"/>
                    </a:lnTo>
                    <a:lnTo>
                      <a:pt x="110" y="14"/>
                    </a:lnTo>
                    <a:lnTo>
                      <a:pt x="110" y="14"/>
                    </a:lnTo>
                    <a:lnTo>
                      <a:pt x="106" y="11"/>
                    </a:lnTo>
                    <a:lnTo>
                      <a:pt x="104" y="6"/>
                    </a:lnTo>
                    <a:lnTo>
                      <a:pt x="104" y="6"/>
                    </a:lnTo>
                    <a:lnTo>
                      <a:pt x="103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98" y="0"/>
                    </a:lnTo>
                    <a:lnTo>
                      <a:pt x="93" y="0"/>
                    </a:lnTo>
                    <a:lnTo>
                      <a:pt x="90" y="2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3" y="7"/>
                    </a:lnTo>
                    <a:lnTo>
                      <a:pt x="79" y="11"/>
                    </a:lnTo>
                    <a:lnTo>
                      <a:pt x="79" y="11"/>
                    </a:lnTo>
                    <a:lnTo>
                      <a:pt x="77" y="14"/>
                    </a:lnTo>
                    <a:lnTo>
                      <a:pt x="73" y="17"/>
                    </a:lnTo>
                    <a:lnTo>
                      <a:pt x="73" y="17"/>
                    </a:lnTo>
                    <a:lnTo>
                      <a:pt x="68" y="19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50" y="19"/>
                    </a:lnTo>
                    <a:lnTo>
                      <a:pt x="44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0" y="22"/>
                    </a:lnTo>
                    <a:lnTo>
                      <a:pt x="27" y="24"/>
                    </a:lnTo>
                    <a:lnTo>
                      <a:pt x="25" y="25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25" y="36"/>
                    </a:lnTo>
                    <a:lnTo>
                      <a:pt x="25" y="36"/>
                    </a:lnTo>
                    <a:lnTo>
                      <a:pt x="25" y="40"/>
                    </a:lnTo>
                    <a:lnTo>
                      <a:pt x="25" y="44"/>
                    </a:lnTo>
                    <a:lnTo>
                      <a:pt x="25" y="44"/>
                    </a:lnTo>
                    <a:lnTo>
                      <a:pt x="25" y="47"/>
                    </a:lnTo>
                    <a:lnTo>
                      <a:pt x="25" y="52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2" y="58"/>
                    </a:lnTo>
                    <a:lnTo>
                      <a:pt x="18" y="59"/>
                    </a:lnTo>
                    <a:lnTo>
                      <a:pt x="15" y="59"/>
                    </a:lnTo>
                    <a:lnTo>
                      <a:pt x="11" y="59"/>
                    </a:lnTo>
                    <a:lnTo>
                      <a:pt x="9" y="60"/>
                    </a:lnTo>
                    <a:lnTo>
                      <a:pt x="9" y="60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1" y="71"/>
                    </a:lnTo>
                    <a:lnTo>
                      <a:pt x="1" y="74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1" y="87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98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10" y="105"/>
                    </a:lnTo>
                    <a:lnTo>
                      <a:pt x="10" y="105"/>
                    </a:lnTo>
                    <a:lnTo>
                      <a:pt x="14" y="107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21" y="113"/>
                    </a:lnTo>
                    <a:lnTo>
                      <a:pt x="24" y="116"/>
                    </a:lnTo>
                    <a:lnTo>
                      <a:pt x="24" y="116"/>
                    </a:lnTo>
                    <a:lnTo>
                      <a:pt x="27" y="118"/>
                    </a:lnTo>
                    <a:lnTo>
                      <a:pt x="29" y="118"/>
                    </a:lnTo>
                    <a:lnTo>
                      <a:pt x="35" y="118"/>
                    </a:lnTo>
                    <a:lnTo>
                      <a:pt x="35" y="118"/>
                    </a:lnTo>
                    <a:lnTo>
                      <a:pt x="41" y="118"/>
                    </a:lnTo>
                    <a:lnTo>
                      <a:pt x="45" y="119"/>
                    </a:lnTo>
                    <a:lnTo>
                      <a:pt x="45" y="119"/>
                    </a:lnTo>
                    <a:lnTo>
                      <a:pt x="48" y="121"/>
                    </a:lnTo>
                    <a:lnTo>
                      <a:pt x="49" y="122"/>
                    </a:lnTo>
                    <a:lnTo>
                      <a:pt x="51" y="128"/>
                    </a:lnTo>
                    <a:lnTo>
                      <a:pt x="51" y="128"/>
                    </a:lnTo>
                    <a:lnTo>
                      <a:pt x="55" y="140"/>
                    </a:lnTo>
                    <a:lnTo>
                      <a:pt x="55" y="140"/>
                    </a:lnTo>
                    <a:lnTo>
                      <a:pt x="57" y="146"/>
                    </a:lnTo>
                    <a:lnTo>
                      <a:pt x="57" y="146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6"/>
                    </a:lnTo>
                    <a:lnTo>
                      <a:pt x="58" y="159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68" y="172"/>
                    </a:lnTo>
                    <a:lnTo>
                      <a:pt x="68" y="172"/>
                    </a:lnTo>
                    <a:lnTo>
                      <a:pt x="70" y="174"/>
                    </a:lnTo>
                    <a:lnTo>
                      <a:pt x="71" y="177"/>
                    </a:lnTo>
                    <a:lnTo>
                      <a:pt x="71" y="177"/>
                    </a:lnTo>
                    <a:lnTo>
                      <a:pt x="70" y="183"/>
                    </a:lnTo>
                    <a:lnTo>
                      <a:pt x="70" y="183"/>
                    </a:lnTo>
                    <a:lnTo>
                      <a:pt x="71" y="189"/>
                    </a:lnTo>
                    <a:lnTo>
                      <a:pt x="72" y="194"/>
                    </a:lnTo>
                    <a:lnTo>
                      <a:pt x="72" y="194"/>
                    </a:lnTo>
                    <a:lnTo>
                      <a:pt x="75" y="198"/>
                    </a:lnTo>
                    <a:lnTo>
                      <a:pt x="78" y="203"/>
                    </a:lnTo>
                    <a:lnTo>
                      <a:pt x="78" y="203"/>
                    </a:lnTo>
                    <a:lnTo>
                      <a:pt x="95" y="218"/>
                    </a:lnTo>
                    <a:lnTo>
                      <a:pt x="95" y="218"/>
                    </a:lnTo>
                    <a:lnTo>
                      <a:pt x="98" y="222"/>
                    </a:lnTo>
                    <a:lnTo>
                      <a:pt x="100" y="223"/>
                    </a:lnTo>
                    <a:lnTo>
                      <a:pt x="103" y="223"/>
                    </a:lnTo>
                    <a:lnTo>
                      <a:pt x="103" y="223"/>
                    </a:lnTo>
                    <a:lnTo>
                      <a:pt x="107" y="222"/>
                    </a:lnTo>
                    <a:lnTo>
                      <a:pt x="111" y="220"/>
                    </a:lnTo>
                    <a:lnTo>
                      <a:pt x="111" y="220"/>
                    </a:lnTo>
                    <a:lnTo>
                      <a:pt x="113" y="215"/>
                    </a:lnTo>
                    <a:lnTo>
                      <a:pt x="114" y="210"/>
                    </a:lnTo>
                    <a:lnTo>
                      <a:pt x="116" y="206"/>
                    </a:lnTo>
                    <a:lnTo>
                      <a:pt x="118" y="204"/>
                    </a:lnTo>
                    <a:lnTo>
                      <a:pt x="119" y="202"/>
                    </a:lnTo>
                    <a:lnTo>
                      <a:pt x="119" y="202"/>
                    </a:lnTo>
                    <a:lnTo>
                      <a:pt x="123" y="201"/>
                    </a:lnTo>
                    <a:lnTo>
                      <a:pt x="124" y="201"/>
                    </a:lnTo>
                    <a:lnTo>
                      <a:pt x="127" y="203"/>
                    </a:lnTo>
                    <a:lnTo>
                      <a:pt x="131" y="207"/>
                    </a:lnTo>
                    <a:lnTo>
                      <a:pt x="133" y="209"/>
                    </a:lnTo>
                    <a:lnTo>
                      <a:pt x="136" y="209"/>
                    </a:lnTo>
                    <a:lnTo>
                      <a:pt x="136" y="209"/>
                    </a:lnTo>
                    <a:lnTo>
                      <a:pt x="140" y="208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50" y="206"/>
                    </a:lnTo>
                    <a:lnTo>
                      <a:pt x="151" y="204"/>
                    </a:lnTo>
                    <a:lnTo>
                      <a:pt x="151" y="202"/>
                    </a:lnTo>
                    <a:lnTo>
                      <a:pt x="151" y="202"/>
                    </a:lnTo>
                    <a:lnTo>
                      <a:pt x="151" y="197"/>
                    </a:lnTo>
                    <a:lnTo>
                      <a:pt x="152" y="195"/>
                    </a:lnTo>
                    <a:lnTo>
                      <a:pt x="152" y="193"/>
                    </a:lnTo>
                    <a:lnTo>
                      <a:pt x="152" y="193"/>
                    </a:lnTo>
                    <a:lnTo>
                      <a:pt x="157" y="190"/>
                    </a:lnTo>
                    <a:lnTo>
                      <a:pt x="160" y="190"/>
                    </a:lnTo>
                    <a:lnTo>
                      <a:pt x="160" y="190"/>
                    </a:lnTo>
                    <a:lnTo>
                      <a:pt x="163" y="191"/>
                    </a:lnTo>
                    <a:lnTo>
                      <a:pt x="164" y="193"/>
                    </a:lnTo>
                    <a:lnTo>
                      <a:pt x="165" y="197"/>
                    </a:lnTo>
                    <a:lnTo>
                      <a:pt x="165" y="197"/>
                    </a:lnTo>
                    <a:lnTo>
                      <a:pt x="166" y="202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72" y="209"/>
                    </a:lnTo>
                    <a:lnTo>
                      <a:pt x="174" y="209"/>
                    </a:lnTo>
                    <a:lnTo>
                      <a:pt x="179" y="210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5" y="214"/>
                    </a:lnTo>
                    <a:lnTo>
                      <a:pt x="189" y="220"/>
                    </a:lnTo>
                    <a:lnTo>
                      <a:pt x="189" y="220"/>
                    </a:lnTo>
                    <a:lnTo>
                      <a:pt x="193" y="224"/>
                    </a:lnTo>
                    <a:lnTo>
                      <a:pt x="193" y="227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3" y="230"/>
                    </a:lnTo>
                    <a:lnTo>
                      <a:pt x="197" y="229"/>
                    </a:lnTo>
                    <a:lnTo>
                      <a:pt x="201" y="229"/>
                    </a:lnTo>
                    <a:lnTo>
                      <a:pt x="201" y="229"/>
                    </a:lnTo>
                    <a:lnTo>
                      <a:pt x="206" y="229"/>
                    </a:lnTo>
                    <a:lnTo>
                      <a:pt x="209" y="228"/>
                    </a:lnTo>
                    <a:lnTo>
                      <a:pt x="211" y="227"/>
                    </a:lnTo>
                    <a:lnTo>
                      <a:pt x="211" y="2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39" name="Freeform 15"/>
              <p:cNvSpPr>
                <a:spLocks/>
              </p:cNvSpPr>
              <p:nvPr/>
            </p:nvSpPr>
            <p:spPr bwMode="auto">
              <a:xfrm>
                <a:off x="1462889" y="2177463"/>
                <a:ext cx="371364" cy="319327"/>
              </a:xfrm>
              <a:custGeom>
                <a:avLst/>
                <a:gdLst/>
                <a:ahLst/>
                <a:cxnLst>
                  <a:cxn ang="0">
                    <a:pos x="26" y="111"/>
                  </a:cxn>
                  <a:cxn ang="0">
                    <a:pos x="33" y="115"/>
                  </a:cxn>
                  <a:cxn ang="0">
                    <a:pos x="36" y="117"/>
                  </a:cxn>
                  <a:cxn ang="0">
                    <a:pos x="41" y="127"/>
                  </a:cxn>
                  <a:cxn ang="0">
                    <a:pos x="46" y="133"/>
                  </a:cxn>
                  <a:cxn ang="0">
                    <a:pos x="58" y="135"/>
                  </a:cxn>
                  <a:cxn ang="0">
                    <a:pos x="72" y="133"/>
                  </a:cxn>
                  <a:cxn ang="0">
                    <a:pos x="80" y="129"/>
                  </a:cxn>
                  <a:cxn ang="0">
                    <a:pos x="89" y="127"/>
                  </a:cxn>
                  <a:cxn ang="0">
                    <a:pos x="99" y="130"/>
                  </a:cxn>
                  <a:cxn ang="0">
                    <a:pos x="108" y="134"/>
                  </a:cxn>
                  <a:cxn ang="0">
                    <a:pos x="118" y="134"/>
                  </a:cxn>
                  <a:cxn ang="0">
                    <a:pos x="124" y="130"/>
                  </a:cxn>
                  <a:cxn ang="0">
                    <a:pos x="129" y="120"/>
                  </a:cxn>
                  <a:cxn ang="0">
                    <a:pos x="136" y="109"/>
                  </a:cxn>
                  <a:cxn ang="0">
                    <a:pos x="144" y="104"/>
                  </a:cxn>
                  <a:cxn ang="0">
                    <a:pos x="152" y="94"/>
                  </a:cxn>
                  <a:cxn ang="0">
                    <a:pos x="155" y="86"/>
                  </a:cxn>
                  <a:cxn ang="0">
                    <a:pos x="157" y="73"/>
                  </a:cxn>
                  <a:cxn ang="0">
                    <a:pos x="152" y="62"/>
                  </a:cxn>
                  <a:cxn ang="0">
                    <a:pos x="142" y="53"/>
                  </a:cxn>
                  <a:cxn ang="0">
                    <a:pos x="133" y="46"/>
                  </a:cxn>
                  <a:cxn ang="0">
                    <a:pos x="129" y="36"/>
                  </a:cxn>
                  <a:cxn ang="0">
                    <a:pos x="129" y="24"/>
                  </a:cxn>
                  <a:cxn ang="0">
                    <a:pos x="129" y="11"/>
                  </a:cxn>
                  <a:cxn ang="0">
                    <a:pos x="126" y="5"/>
                  </a:cxn>
                  <a:cxn ang="0">
                    <a:pos x="114" y="0"/>
                  </a:cxn>
                  <a:cxn ang="0">
                    <a:pos x="101" y="1"/>
                  </a:cxn>
                  <a:cxn ang="0">
                    <a:pos x="94" y="1"/>
                  </a:cxn>
                  <a:cxn ang="0">
                    <a:pos x="89" y="2"/>
                  </a:cxn>
                  <a:cxn ang="0">
                    <a:pos x="82" y="2"/>
                  </a:cxn>
                  <a:cxn ang="0">
                    <a:pos x="79" y="5"/>
                  </a:cxn>
                  <a:cxn ang="0">
                    <a:pos x="76" y="17"/>
                  </a:cxn>
                  <a:cxn ang="0">
                    <a:pos x="76" y="25"/>
                  </a:cxn>
                  <a:cxn ang="0">
                    <a:pos x="75" y="28"/>
                  </a:cxn>
                  <a:cxn ang="0">
                    <a:pos x="65" y="32"/>
                  </a:cxn>
                  <a:cxn ang="0">
                    <a:pos x="59" y="34"/>
                  </a:cxn>
                  <a:cxn ang="0">
                    <a:pos x="47" y="43"/>
                  </a:cxn>
                  <a:cxn ang="0">
                    <a:pos x="46" y="55"/>
                  </a:cxn>
                  <a:cxn ang="0">
                    <a:pos x="43" y="61"/>
                  </a:cxn>
                  <a:cxn ang="0">
                    <a:pos x="38" y="61"/>
                  </a:cxn>
                  <a:cxn ang="0">
                    <a:pos x="29" y="61"/>
                  </a:cxn>
                  <a:cxn ang="0">
                    <a:pos x="19" y="60"/>
                  </a:cxn>
                  <a:cxn ang="0">
                    <a:pos x="11" y="62"/>
                  </a:cxn>
                  <a:cxn ang="0">
                    <a:pos x="2" y="63"/>
                  </a:cxn>
                  <a:cxn ang="0">
                    <a:pos x="2" y="68"/>
                  </a:cxn>
                  <a:cxn ang="0">
                    <a:pos x="11" y="74"/>
                  </a:cxn>
                  <a:cxn ang="0">
                    <a:pos x="15" y="81"/>
                  </a:cxn>
                  <a:cxn ang="0">
                    <a:pos x="20" y="84"/>
                  </a:cxn>
                  <a:cxn ang="0">
                    <a:pos x="22" y="87"/>
                  </a:cxn>
                  <a:cxn ang="0">
                    <a:pos x="22" y="94"/>
                  </a:cxn>
                  <a:cxn ang="0">
                    <a:pos x="20" y="102"/>
                  </a:cxn>
                  <a:cxn ang="0">
                    <a:pos x="17" y="109"/>
                  </a:cxn>
                </a:cxnLst>
                <a:rect l="0" t="0" r="r" b="b"/>
                <a:pathLst>
                  <a:path w="157" h="135">
                    <a:moveTo>
                      <a:pt x="19" y="109"/>
                    </a:moveTo>
                    <a:lnTo>
                      <a:pt x="19" y="109"/>
                    </a:lnTo>
                    <a:lnTo>
                      <a:pt x="26" y="111"/>
                    </a:lnTo>
                    <a:lnTo>
                      <a:pt x="26" y="111"/>
                    </a:lnTo>
                    <a:lnTo>
                      <a:pt x="29" y="113"/>
                    </a:lnTo>
                    <a:lnTo>
                      <a:pt x="33" y="115"/>
                    </a:lnTo>
                    <a:lnTo>
                      <a:pt x="33" y="115"/>
                    </a:lnTo>
                    <a:lnTo>
                      <a:pt x="36" y="117"/>
                    </a:lnTo>
                    <a:lnTo>
                      <a:pt x="36" y="117"/>
                    </a:lnTo>
                    <a:lnTo>
                      <a:pt x="38" y="122"/>
                    </a:lnTo>
                    <a:lnTo>
                      <a:pt x="38" y="122"/>
                    </a:lnTo>
                    <a:lnTo>
                      <a:pt x="41" y="127"/>
                    </a:lnTo>
                    <a:lnTo>
                      <a:pt x="41" y="127"/>
                    </a:lnTo>
                    <a:lnTo>
                      <a:pt x="43" y="131"/>
                    </a:lnTo>
                    <a:lnTo>
                      <a:pt x="46" y="133"/>
                    </a:lnTo>
                    <a:lnTo>
                      <a:pt x="48" y="134"/>
                    </a:lnTo>
                    <a:lnTo>
                      <a:pt x="48" y="134"/>
                    </a:lnTo>
                    <a:lnTo>
                      <a:pt x="58" y="135"/>
                    </a:lnTo>
                    <a:lnTo>
                      <a:pt x="67" y="134"/>
                    </a:lnTo>
                    <a:lnTo>
                      <a:pt x="67" y="134"/>
                    </a:lnTo>
                    <a:lnTo>
                      <a:pt x="72" y="133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94" y="128"/>
                    </a:lnTo>
                    <a:lnTo>
                      <a:pt x="94" y="128"/>
                    </a:lnTo>
                    <a:lnTo>
                      <a:pt x="99" y="130"/>
                    </a:lnTo>
                    <a:lnTo>
                      <a:pt x="102" y="133"/>
                    </a:lnTo>
                    <a:lnTo>
                      <a:pt x="102" y="133"/>
                    </a:lnTo>
                    <a:lnTo>
                      <a:pt x="108" y="134"/>
                    </a:lnTo>
                    <a:lnTo>
                      <a:pt x="114" y="134"/>
                    </a:lnTo>
                    <a:lnTo>
                      <a:pt x="114" y="134"/>
                    </a:lnTo>
                    <a:lnTo>
                      <a:pt x="118" y="134"/>
                    </a:lnTo>
                    <a:lnTo>
                      <a:pt x="122" y="133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7" y="125"/>
                    </a:lnTo>
                    <a:lnTo>
                      <a:pt x="129" y="120"/>
                    </a:lnTo>
                    <a:lnTo>
                      <a:pt x="129" y="120"/>
                    </a:lnTo>
                    <a:lnTo>
                      <a:pt x="134" y="111"/>
                    </a:lnTo>
                    <a:lnTo>
                      <a:pt x="134" y="111"/>
                    </a:lnTo>
                    <a:lnTo>
                      <a:pt x="136" y="109"/>
                    </a:lnTo>
                    <a:lnTo>
                      <a:pt x="140" y="107"/>
                    </a:lnTo>
                    <a:lnTo>
                      <a:pt x="140" y="107"/>
                    </a:lnTo>
                    <a:lnTo>
                      <a:pt x="144" y="104"/>
                    </a:lnTo>
                    <a:lnTo>
                      <a:pt x="148" y="102"/>
                    </a:lnTo>
                    <a:lnTo>
                      <a:pt x="148" y="102"/>
                    </a:lnTo>
                    <a:lnTo>
                      <a:pt x="152" y="94"/>
                    </a:lnTo>
                    <a:lnTo>
                      <a:pt x="152" y="94"/>
                    </a:lnTo>
                    <a:lnTo>
                      <a:pt x="154" y="90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56" y="76"/>
                    </a:lnTo>
                    <a:lnTo>
                      <a:pt x="157" y="73"/>
                    </a:lnTo>
                    <a:lnTo>
                      <a:pt x="156" y="68"/>
                    </a:lnTo>
                    <a:lnTo>
                      <a:pt x="156" y="68"/>
                    </a:lnTo>
                    <a:lnTo>
                      <a:pt x="152" y="62"/>
                    </a:lnTo>
                    <a:lnTo>
                      <a:pt x="147" y="58"/>
                    </a:lnTo>
                    <a:lnTo>
                      <a:pt x="147" y="58"/>
                    </a:lnTo>
                    <a:lnTo>
                      <a:pt x="142" y="53"/>
                    </a:lnTo>
                    <a:lnTo>
                      <a:pt x="142" y="53"/>
                    </a:lnTo>
                    <a:lnTo>
                      <a:pt x="133" y="46"/>
                    </a:lnTo>
                    <a:lnTo>
                      <a:pt x="133" y="46"/>
                    </a:lnTo>
                    <a:lnTo>
                      <a:pt x="129" y="41"/>
                    </a:lnTo>
                    <a:lnTo>
                      <a:pt x="129" y="39"/>
                    </a:lnTo>
                    <a:lnTo>
                      <a:pt x="129" y="36"/>
                    </a:lnTo>
                    <a:lnTo>
                      <a:pt x="129" y="36"/>
                    </a:lnTo>
                    <a:lnTo>
                      <a:pt x="129" y="31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129" y="18"/>
                    </a:lnTo>
                    <a:lnTo>
                      <a:pt x="129" y="11"/>
                    </a:lnTo>
                    <a:lnTo>
                      <a:pt x="129" y="11"/>
                    </a:lnTo>
                    <a:lnTo>
                      <a:pt x="128" y="7"/>
                    </a:lnTo>
                    <a:lnTo>
                      <a:pt x="126" y="5"/>
                    </a:lnTo>
                    <a:lnTo>
                      <a:pt x="123" y="2"/>
                    </a:lnTo>
                    <a:lnTo>
                      <a:pt x="121" y="1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1" y="1"/>
                    </a:lnTo>
                    <a:lnTo>
                      <a:pt x="101" y="1"/>
                    </a:lnTo>
                    <a:lnTo>
                      <a:pt x="97" y="1"/>
                    </a:lnTo>
                    <a:lnTo>
                      <a:pt x="94" y="1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9" y="2"/>
                    </a:lnTo>
                    <a:lnTo>
                      <a:pt x="89" y="2"/>
                    </a:lnTo>
                    <a:lnTo>
                      <a:pt x="86" y="1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80" y="4"/>
                    </a:lnTo>
                    <a:lnTo>
                      <a:pt x="79" y="5"/>
                    </a:lnTo>
                    <a:lnTo>
                      <a:pt x="77" y="8"/>
                    </a:lnTo>
                    <a:lnTo>
                      <a:pt x="77" y="13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21"/>
                    </a:lnTo>
                    <a:lnTo>
                      <a:pt x="76" y="25"/>
                    </a:lnTo>
                    <a:lnTo>
                      <a:pt x="76" y="25"/>
                    </a:lnTo>
                    <a:lnTo>
                      <a:pt x="75" y="27"/>
                    </a:lnTo>
                    <a:lnTo>
                      <a:pt x="75" y="28"/>
                    </a:lnTo>
                    <a:lnTo>
                      <a:pt x="72" y="29"/>
                    </a:lnTo>
                    <a:lnTo>
                      <a:pt x="72" y="29"/>
                    </a:lnTo>
                    <a:lnTo>
                      <a:pt x="65" y="32"/>
                    </a:lnTo>
                    <a:lnTo>
                      <a:pt x="65" y="32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52" y="38"/>
                    </a:lnTo>
                    <a:lnTo>
                      <a:pt x="49" y="40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6" y="49"/>
                    </a:lnTo>
                    <a:lnTo>
                      <a:pt x="46" y="55"/>
                    </a:lnTo>
                    <a:lnTo>
                      <a:pt x="46" y="55"/>
                    </a:lnTo>
                    <a:lnTo>
                      <a:pt x="45" y="58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0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3" y="61"/>
                    </a:lnTo>
                    <a:lnTo>
                      <a:pt x="29" y="61"/>
                    </a:lnTo>
                    <a:lnTo>
                      <a:pt x="29" y="61"/>
                    </a:lnTo>
                    <a:lnTo>
                      <a:pt x="25" y="61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2"/>
                    </a:lnTo>
                    <a:lnTo>
                      <a:pt x="11" y="62"/>
                    </a:lnTo>
                    <a:lnTo>
                      <a:pt x="7" y="62"/>
                    </a:lnTo>
                    <a:lnTo>
                      <a:pt x="2" y="63"/>
                    </a:lnTo>
                    <a:lnTo>
                      <a:pt x="2" y="63"/>
                    </a:lnTo>
                    <a:lnTo>
                      <a:pt x="0" y="65"/>
                    </a:lnTo>
                    <a:lnTo>
                      <a:pt x="0" y="65"/>
                    </a:lnTo>
                    <a:lnTo>
                      <a:pt x="2" y="68"/>
                    </a:lnTo>
                    <a:lnTo>
                      <a:pt x="6" y="70"/>
                    </a:lnTo>
                    <a:lnTo>
                      <a:pt x="6" y="70"/>
                    </a:lnTo>
                    <a:lnTo>
                      <a:pt x="11" y="74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5" y="81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20" y="84"/>
                    </a:lnTo>
                    <a:lnTo>
                      <a:pt x="21" y="86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22" y="90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1" y="99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18" y="106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9" y="109"/>
                    </a:lnTo>
                    <a:lnTo>
                      <a:pt x="19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885944" y="2881949"/>
                <a:ext cx="1336438" cy="1206344"/>
              </a:xfrm>
              <a:custGeom>
                <a:avLst/>
                <a:gdLst/>
                <a:ahLst/>
                <a:cxnLst>
                  <a:cxn ang="0">
                    <a:pos x="548" y="419"/>
                  </a:cxn>
                  <a:cxn ang="0">
                    <a:pos x="545" y="392"/>
                  </a:cxn>
                  <a:cxn ang="0">
                    <a:pos x="525" y="383"/>
                  </a:cxn>
                  <a:cxn ang="0">
                    <a:pos x="506" y="385"/>
                  </a:cxn>
                  <a:cxn ang="0">
                    <a:pos x="468" y="397"/>
                  </a:cxn>
                  <a:cxn ang="0">
                    <a:pos x="431" y="376"/>
                  </a:cxn>
                  <a:cxn ang="0">
                    <a:pos x="430" y="315"/>
                  </a:cxn>
                  <a:cxn ang="0">
                    <a:pos x="465" y="276"/>
                  </a:cxn>
                  <a:cxn ang="0">
                    <a:pos x="465" y="238"/>
                  </a:cxn>
                  <a:cxn ang="0">
                    <a:pos x="439" y="206"/>
                  </a:cxn>
                  <a:cxn ang="0">
                    <a:pos x="439" y="157"/>
                  </a:cxn>
                  <a:cxn ang="0">
                    <a:pos x="478" y="147"/>
                  </a:cxn>
                  <a:cxn ang="0">
                    <a:pos x="488" y="135"/>
                  </a:cxn>
                  <a:cxn ang="0">
                    <a:pos x="474" y="116"/>
                  </a:cxn>
                  <a:cxn ang="0">
                    <a:pos x="450" y="84"/>
                  </a:cxn>
                  <a:cxn ang="0">
                    <a:pos x="413" y="61"/>
                  </a:cxn>
                  <a:cxn ang="0">
                    <a:pos x="372" y="53"/>
                  </a:cxn>
                  <a:cxn ang="0">
                    <a:pos x="322" y="70"/>
                  </a:cxn>
                  <a:cxn ang="0">
                    <a:pos x="268" y="72"/>
                  </a:cxn>
                  <a:cxn ang="0">
                    <a:pos x="234" y="28"/>
                  </a:cxn>
                  <a:cxn ang="0">
                    <a:pos x="221" y="41"/>
                  </a:cxn>
                  <a:cxn ang="0">
                    <a:pos x="195" y="42"/>
                  </a:cxn>
                  <a:cxn ang="0">
                    <a:pos x="179" y="17"/>
                  </a:cxn>
                  <a:cxn ang="0">
                    <a:pos x="140" y="0"/>
                  </a:cxn>
                  <a:cxn ang="0">
                    <a:pos x="95" y="16"/>
                  </a:cxn>
                  <a:cxn ang="0">
                    <a:pos x="64" y="37"/>
                  </a:cxn>
                  <a:cxn ang="0">
                    <a:pos x="37" y="74"/>
                  </a:cxn>
                  <a:cxn ang="0">
                    <a:pos x="9" y="111"/>
                  </a:cxn>
                  <a:cxn ang="0">
                    <a:pos x="1" y="138"/>
                  </a:cxn>
                  <a:cxn ang="0">
                    <a:pos x="10" y="152"/>
                  </a:cxn>
                  <a:cxn ang="0">
                    <a:pos x="1" y="173"/>
                  </a:cxn>
                  <a:cxn ang="0">
                    <a:pos x="14" y="194"/>
                  </a:cxn>
                  <a:cxn ang="0">
                    <a:pos x="35" y="200"/>
                  </a:cxn>
                  <a:cxn ang="0">
                    <a:pos x="51" y="180"/>
                  </a:cxn>
                  <a:cxn ang="0">
                    <a:pos x="61" y="192"/>
                  </a:cxn>
                  <a:cxn ang="0">
                    <a:pos x="63" y="215"/>
                  </a:cxn>
                  <a:cxn ang="0">
                    <a:pos x="77" y="233"/>
                  </a:cxn>
                  <a:cxn ang="0">
                    <a:pos x="68" y="252"/>
                  </a:cxn>
                  <a:cxn ang="0">
                    <a:pos x="63" y="287"/>
                  </a:cxn>
                  <a:cxn ang="0">
                    <a:pos x="81" y="307"/>
                  </a:cxn>
                  <a:cxn ang="0">
                    <a:pos x="122" y="323"/>
                  </a:cxn>
                  <a:cxn ang="0">
                    <a:pos x="142" y="337"/>
                  </a:cxn>
                  <a:cxn ang="0">
                    <a:pos x="156" y="355"/>
                  </a:cxn>
                  <a:cxn ang="0">
                    <a:pos x="152" y="387"/>
                  </a:cxn>
                  <a:cxn ang="0">
                    <a:pos x="143" y="417"/>
                  </a:cxn>
                  <a:cxn ang="0">
                    <a:pos x="163" y="443"/>
                  </a:cxn>
                  <a:cxn ang="0">
                    <a:pos x="186" y="466"/>
                  </a:cxn>
                  <a:cxn ang="0">
                    <a:pos x="197" y="484"/>
                  </a:cxn>
                  <a:cxn ang="0">
                    <a:pos x="205" y="503"/>
                  </a:cxn>
                  <a:cxn ang="0">
                    <a:pos x="260" y="492"/>
                  </a:cxn>
                  <a:cxn ang="0">
                    <a:pos x="290" y="456"/>
                  </a:cxn>
                  <a:cxn ang="0">
                    <a:pos x="295" y="425"/>
                  </a:cxn>
                  <a:cxn ang="0">
                    <a:pos x="330" y="413"/>
                  </a:cxn>
                  <a:cxn ang="0">
                    <a:pos x="348" y="455"/>
                  </a:cxn>
                  <a:cxn ang="0">
                    <a:pos x="368" y="481"/>
                  </a:cxn>
                  <a:cxn ang="0">
                    <a:pos x="398" y="463"/>
                  </a:cxn>
                  <a:cxn ang="0">
                    <a:pos x="415" y="445"/>
                  </a:cxn>
                  <a:cxn ang="0">
                    <a:pos x="459" y="449"/>
                  </a:cxn>
                  <a:cxn ang="0">
                    <a:pos x="473" y="488"/>
                  </a:cxn>
                  <a:cxn ang="0">
                    <a:pos x="527" y="505"/>
                  </a:cxn>
                  <a:cxn ang="0">
                    <a:pos x="559" y="494"/>
                  </a:cxn>
                  <a:cxn ang="0">
                    <a:pos x="560" y="467"/>
                  </a:cxn>
                </a:cxnLst>
                <a:rect l="0" t="0" r="r" b="b"/>
                <a:pathLst>
                  <a:path w="565" h="510">
                    <a:moveTo>
                      <a:pt x="554" y="453"/>
                    </a:moveTo>
                    <a:lnTo>
                      <a:pt x="554" y="453"/>
                    </a:lnTo>
                    <a:lnTo>
                      <a:pt x="552" y="446"/>
                    </a:lnTo>
                    <a:lnTo>
                      <a:pt x="550" y="439"/>
                    </a:lnTo>
                    <a:lnTo>
                      <a:pt x="548" y="425"/>
                    </a:lnTo>
                    <a:lnTo>
                      <a:pt x="548" y="425"/>
                    </a:lnTo>
                    <a:lnTo>
                      <a:pt x="548" y="422"/>
                    </a:lnTo>
                    <a:lnTo>
                      <a:pt x="548" y="419"/>
                    </a:lnTo>
                    <a:lnTo>
                      <a:pt x="548" y="419"/>
                    </a:lnTo>
                    <a:lnTo>
                      <a:pt x="548" y="416"/>
                    </a:lnTo>
                    <a:lnTo>
                      <a:pt x="549" y="412"/>
                    </a:lnTo>
                    <a:lnTo>
                      <a:pt x="549" y="412"/>
                    </a:lnTo>
                    <a:lnTo>
                      <a:pt x="548" y="409"/>
                    </a:lnTo>
                    <a:lnTo>
                      <a:pt x="548" y="405"/>
                    </a:lnTo>
                    <a:lnTo>
                      <a:pt x="548" y="405"/>
                    </a:lnTo>
                    <a:lnTo>
                      <a:pt x="547" y="398"/>
                    </a:lnTo>
                    <a:lnTo>
                      <a:pt x="547" y="398"/>
                    </a:lnTo>
                    <a:lnTo>
                      <a:pt x="545" y="392"/>
                    </a:lnTo>
                    <a:lnTo>
                      <a:pt x="545" y="392"/>
                    </a:lnTo>
                    <a:lnTo>
                      <a:pt x="543" y="388"/>
                    </a:lnTo>
                    <a:lnTo>
                      <a:pt x="542" y="384"/>
                    </a:lnTo>
                    <a:lnTo>
                      <a:pt x="542" y="384"/>
                    </a:lnTo>
                    <a:lnTo>
                      <a:pt x="540" y="382"/>
                    </a:lnTo>
                    <a:lnTo>
                      <a:pt x="538" y="382"/>
                    </a:lnTo>
                    <a:lnTo>
                      <a:pt x="531" y="383"/>
                    </a:lnTo>
                    <a:lnTo>
                      <a:pt x="531" y="383"/>
                    </a:lnTo>
                    <a:lnTo>
                      <a:pt x="525" y="383"/>
                    </a:lnTo>
                    <a:lnTo>
                      <a:pt x="519" y="383"/>
                    </a:lnTo>
                    <a:lnTo>
                      <a:pt x="519" y="383"/>
                    </a:lnTo>
                    <a:lnTo>
                      <a:pt x="513" y="383"/>
                    </a:lnTo>
                    <a:lnTo>
                      <a:pt x="507" y="382"/>
                    </a:lnTo>
                    <a:lnTo>
                      <a:pt x="507" y="382"/>
                    </a:lnTo>
                    <a:lnTo>
                      <a:pt x="507" y="381"/>
                    </a:lnTo>
                    <a:lnTo>
                      <a:pt x="506" y="381"/>
                    </a:lnTo>
                    <a:lnTo>
                      <a:pt x="506" y="381"/>
                    </a:lnTo>
                    <a:lnTo>
                      <a:pt x="506" y="385"/>
                    </a:lnTo>
                    <a:lnTo>
                      <a:pt x="506" y="391"/>
                    </a:lnTo>
                    <a:lnTo>
                      <a:pt x="505" y="397"/>
                    </a:lnTo>
                    <a:lnTo>
                      <a:pt x="501" y="401"/>
                    </a:lnTo>
                    <a:lnTo>
                      <a:pt x="501" y="401"/>
                    </a:lnTo>
                    <a:lnTo>
                      <a:pt x="497" y="403"/>
                    </a:lnTo>
                    <a:lnTo>
                      <a:pt x="491" y="404"/>
                    </a:lnTo>
                    <a:lnTo>
                      <a:pt x="485" y="403"/>
                    </a:lnTo>
                    <a:lnTo>
                      <a:pt x="480" y="402"/>
                    </a:lnTo>
                    <a:lnTo>
                      <a:pt x="468" y="397"/>
                    </a:lnTo>
                    <a:lnTo>
                      <a:pt x="459" y="392"/>
                    </a:lnTo>
                    <a:lnTo>
                      <a:pt x="459" y="392"/>
                    </a:lnTo>
                    <a:lnTo>
                      <a:pt x="454" y="390"/>
                    </a:lnTo>
                    <a:lnTo>
                      <a:pt x="449" y="389"/>
                    </a:lnTo>
                    <a:lnTo>
                      <a:pt x="443" y="388"/>
                    </a:lnTo>
                    <a:lnTo>
                      <a:pt x="438" y="384"/>
                    </a:lnTo>
                    <a:lnTo>
                      <a:pt x="438" y="384"/>
                    </a:lnTo>
                    <a:lnTo>
                      <a:pt x="434" y="381"/>
                    </a:lnTo>
                    <a:lnTo>
                      <a:pt x="431" y="376"/>
                    </a:lnTo>
                    <a:lnTo>
                      <a:pt x="429" y="371"/>
                    </a:lnTo>
                    <a:lnTo>
                      <a:pt x="427" y="367"/>
                    </a:lnTo>
                    <a:lnTo>
                      <a:pt x="427" y="367"/>
                    </a:lnTo>
                    <a:lnTo>
                      <a:pt x="426" y="358"/>
                    </a:lnTo>
                    <a:lnTo>
                      <a:pt x="426" y="350"/>
                    </a:lnTo>
                    <a:lnTo>
                      <a:pt x="426" y="350"/>
                    </a:lnTo>
                    <a:lnTo>
                      <a:pt x="426" y="336"/>
                    </a:lnTo>
                    <a:lnTo>
                      <a:pt x="427" y="322"/>
                    </a:lnTo>
                    <a:lnTo>
                      <a:pt x="430" y="315"/>
                    </a:lnTo>
                    <a:lnTo>
                      <a:pt x="432" y="309"/>
                    </a:lnTo>
                    <a:lnTo>
                      <a:pt x="436" y="303"/>
                    </a:lnTo>
                    <a:lnTo>
                      <a:pt x="440" y="299"/>
                    </a:lnTo>
                    <a:lnTo>
                      <a:pt x="440" y="299"/>
                    </a:lnTo>
                    <a:lnTo>
                      <a:pt x="458" y="283"/>
                    </a:lnTo>
                    <a:lnTo>
                      <a:pt x="458" y="283"/>
                    </a:lnTo>
                    <a:lnTo>
                      <a:pt x="463" y="281"/>
                    </a:lnTo>
                    <a:lnTo>
                      <a:pt x="465" y="276"/>
                    </a:lnTo>
                    <a:lnTo>
                      <a:pt x="465" y="276"/>
                    </a:lnTo>
                    <a:lnTo>
                      <a:pt x="468" y="273"/>
                    </a:lnTo>
                    <a:lnTo>
                      <a:pt x="470" y="272"/>
                    </a:lnTo>
                    <a:lnTo>
                      <a:pt x="472" y="271"/>
                    </a:lnTo>
                    <a:lnTo>
                      <a:pt x="472" y="271"/>
                    </a:lnTo>
                    <a:lnTo>
                      <a:pt x="466" y="258"/>
                    </a:lnTo>
                    <a:lnTo>
                      <a:pt x="466" y="258"/>
                    </a:lnTo>
                    <a:lnTo>
                      <a:pt x="465" y="253"/>
                    </a:lnTo>
                    <a:lnTo>
                      <a:pt x="465" y="248"/>
                    </a:lnTo>
                    <a:lnTo>
                      <a:pt x="465" y="238"/>
                    </a:lnTo>
                    <a:lnTo>
                      <a:pt x="465" y="238"/>
                    </a:lnTo>
                    <a:lnTo>
                      <a:pt x="464" y="232"/>
                    </a:lnTo>
                    <a:lnTo>
                      <a:pt x="460" y="227"/>
                    </a:lnTo>
                    <a:lnTo>
                      <a:pt x="456" y="222"/>
                    </a:lnTo>
                    <a:lnTo>
                      <a:pt x="450" y="220"/>
                    </a:lnTo>
                    <a:lnTo>
                      <a:pt x="450" y="220"/>
                    </a:lnTo>
                    <a:lnTo>
                      <a:pt x="445" y="215"/>
                    </a:lnTo>
                    <a:lnTo>
                      <a:pt x="442" y="211"/>
                    </a:lnTo>
                    <a:lnTo>
                      <a:pt x="439" y="206"/>
                    </a:lnTo>
                    <a:lnTo>
                      <a:pt x="438" y="200"/>
                    </a:lnTo>
                    <a:lnTo>
                      <a:pt x="438" y="200"/>
                    </a:lnTo>
                    <a:lnTo>
                      <a:pt x="437" y="188"/>
                    </a:lnTo>
                    <a:lnTo>
                      <a:pt x="437" y="177"/>
                    </a:lnTo>
                    <a:lnTo>
                      <a:pt x="437" y="177"/>
                    </a:lnTo>
                    <a:lnTo>
                      <a:pt x="437" y="166"/>
                    </a:lnTo>
                    <a:lnTo>
                      <a:pt x="438" y="162"/>
                    </a:lnTo>
                    <a:lnTo>
                      <a:pt x="439" y="157"/>
                    </a:lnTo>
                    <a:lnTo>
                      <a:pt x="439" y="157"/>
                    </a:lnTo>
                    <a:lnTo>
                      <a:pt x="440" y="153"/>
                    </a:lnTo>
                    <a:lnTo>
                      <a:pt x="443" y="151"/>
                    </a:lnTo>
                    <a:lnTo>
                      <a:pt x="445" y="149"/>
                    </a:lnTo>
                    <a:lnTo>
                      <a:pt x="449" y="147"/>
                    </a:lnTo>
                    <a:lnTo>
                      <a:pt x="456" y="146"/>
                    </a:lnTo>
                    <a:lnTo>
                      <a:pt x="463" y="146"/>
                    </a:lnTo>
                    <a:lnTo>
                      <a:pt x="463" y="146"/>
                    </a:lnTo>
                    <a:lnTo>
                      <a:pt x="471" y="146"/>
                    </a:lnTo>
                    <a:lnTo>
                      <a:pt x="478" y="147"/>
                    </a:lnTo>
                    <a:lnTo>
                      <a:pt x="478" y="147"/>
                    </a:lnTo>
                    <a:lnTo>
                      <a:pt x="481" y="150"/>
                    </a:lnTo>
                    <a:lnTo>
                      <a:pt x="484" y="150"/>
                    </a:lnTo>
                    <a:lnTo>
                      <a:pt x="486" y="149"/>
                    </a:lnTo>
                    <a:lnTo>
                      <a:pt x="486" y="149"/>
                    </a:lnTo>
                    <a:lnTo>
                      <a:pt x="488" y="144"/>
                    </a:lnTo>
                    <a:lnTo>
                      <a:pt x="490" y="139"/>
                    </a:lnTo>
                    <a:lnTo>
                      <a:pt x="490" y="139"/>
                    </a:lnTo>
                    <a:lnTo>
                      <a:pt x="488" y="135"/>
                    </a:lnTo>
                    <a:lnTo>
                      <a:pt x="487" y="130"/>
                    </a:lnTo>
                    <a:lnTo>
                      <a:pt x="487" y="130"/>
                    </a:lnTo>
                    <a:lnTo>
                      <a:pt x="487" y="125"/>
                    </a:lnTo>
                    <a:lnTo>
                      <a:pt x="486" y="123"/>
                    </a:lnTo>
                    <a:lnTo>
                      <a:pt x="484" y="120"/>
                    </a:lnTo>
                    <a:lnTo>
                      <a:pt x="484" y="120"/>
                    </a:lnTo>
                    <a:lnTo>
                      <a:pt x="479" y="118"/>
                    </a:lnTo>
                    <a:lnTo>
                      <a:pt x="474" y="116"/>
                    </a:lnTo>
                    <a:lnTo>
                      <a:pt x="474" y="116"/>
                    </a:lnTo>
                    <a:lnTo>
                      <a:pt x="468" y="113"/>
                    </a:lnTo>
                    <a:lnTo>
                      <a:pt x="465" y="111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59" y="101"/>
                    </a:lnTo>
                    <a:lnTo>
                      <a:pt x="459" y="101"/>
                    </a:lnTo>
                    <a:lnTo>
                      <a:pt x="454" y="92"/>
                    </a:lnTo>
                    <a:lnTo>
                      <a:pt x="450" y="84"/>
                    </a:lnTo>
                    <a:lnTo>
                      <a:pt x="450" y="84"/>
                    </a:lnTo>
                    <a:lnTo>
                      <a:pt x="447" y="81"/>
                    </a:lnTo>
                    <a:lnTo>
                      <a:pt x="447" y="81"/>
                    </a:lnTo>
                    <a:lnTo>
                      <a:pt x="445" y="78"/>
                    </a:lnTo>
                    <a:lnTo>
                      <a:pt x="445" y="78"/>
                    </a:lnTo>
                    <a:lnTo>
                      <a:pt x="438" y="71"/>
                    </a:lnTo>
                    <a:lnTo>
                      <a:pt x="431" y="67"/>
                    </a:lnTo>
                    <a:lnTo>
                      <a:pt x="423" y="63"/>
                    </a:lnTo>
                    <a:lnTo>
                      <a:pt x="413" y="61"/>
                    </a:lnTo>
                    <a:lnTo>
                      <a:pt x="413" y="61"/>
                    </a:lnTo>
                    <a:lnTo>
                      <a:pt x="406" y="58"/>
                    </a:lnTo>
                    <a:lnTo>
                      <a:pt x="400" y="55"/>
                    </a:lnTo>
                    <a:lnTo>
                      <a:pt x="400" y="55"/>
                    </a:lnTo>
                    <a:lnTo>
                      <a:pt x="395" y="53"/>
                    </a:lnTo>
                    <a:lnTo>
                      <a:pt x="389" y="51"/>
                    </a:lnTo>
                    <a:lnTo>
                      <a:pt x="384" y="50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2" y="53"/>
                    </a:lnTo>
                    <a:lnTo>
                      <a:pt x="367" y="55"/>
                    </a:lnTo>
                    <a:lnTo>
                      <a:pt x="361" y="57"/>
                    </a:lnTo>
                    <a:lnTo>
                      <a:pt x="355" y="58"/>
                    </a:lnTo>
                    <a:lnTo>
                      <a:pt x="355" y="58"/>
                    </a:lnTo>
                    <a:lnTo>
                      <a:pt x="344" y="58"/>
                    </a:lnTo>
                    <a:lnTo>
                      <a:pt x="338" y="60"/>
                    </a:lnTo>
                    <a:lnTo>
                      <a:pt x="333" y="62"/>
                    </a:lnTo>
                    <a:lnTo>
                      <a:pt x="333" y="62"/>
                    </a:lnTo>
                    <a:lnTo>
                      <a:pt x="322" y="70"/>
                    </a:lnTo>
                    <a:lnTo>
                      <a:pt x="316" y="72"/>
                    </a:lnTo>
                    <a:lnTo>
                      <a:pt x="310" y="75"/>
                    </a:lnTo>
                    <a:lnTo>
                      <a:pt x="310" y="75"/>
                    </a:lnTo>
                    <a:lnTo>
                      <a:pt x="304" y="76"/>
                    </a:lnTo>
                    <a:lnTo>
                      <a:pt x="299" y="76"/>
                    </a:lnTo>
                    <a:lnTo>
                      <a:pt x="286" y="76"/>
                    </a:lnTo>
                    <a:lnTo>
                      <a:pt x="286" y="76"/>
                    </a:lnTo>
                    <a:lnTo>
                      <a:pt x="274" y="75"/>
                    </a:lnTo>
                    <a:lnTo>
                      <a:pt x="268" y="72"/>
                    </a:lnTo>
                    <a:lnTo>
                      <a:pt x="267" y="71"/>
                    </a:lnTo>
                    <a:lnTo>
                      <a:pt x="265" y="69"/>
                    </a:lnTo>
                    <a:lnTo>
                      <a:pt x="265" y="69"/>
                    </a:lnTo>
                    <a:lnTo>
                      <a:pt x="254" y="45"/>
                    </a:lnTo>
                    <a:lnTo>
                      <a:pt x="254" y="45"/>
                    </a:lnTo>
                    <a:lnTo>
                      <a:pt x="249" y="40"/>
                    </a:lnTo>
                    <a:lnTo>
                      <a:pt x="246" y="34"/>
                    </a:lnTo>
                    <a:lnTo>
                      <a:pt x="241" y="30"/>
                    </a:lnTo>
                    <a:lnTo>
                      <a:pt x="234" y="28"/>
                    </a:lnTo>
                    <a:lnTo>
                      <a:pt x="234" y="28"/>
                    </a:lnTo>
                    <a:lnTo>
                      <a:pt x="220" y="27"/>
                    </a:lnTo>
                    <a:lnTo>
                      <a:pt x="220" y="27"/>
                    </a:lnTo>
                    <a:lnTo>
                      <a:pt x="220" y="30"/>
                    </a:lnTo>
                    <a:lnTo>
                      <a:pt x="220" y="30"/>
                    </a:lnTo>
                    <a:lnTo>
                      <a:pt x="220" y="34"/>
                    </a:lnTo>
                    <a:lnTo>
                      <a:pt x="221" y="38"/>
                    </a:lnTo>
                    <a:lnTo>
                      <a:pt x="221" y="38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2" y="42"/>
                    </a:lnTo>
                    <a:lnTo>
                      <a:pt x="207" y="43"/>
                    </a:lnTo>
                    <a:lnTo>
                      <a:pt x="207" y="43"/>
                    </a:lnTo>
                    <a:lnTo>
                      <a:pt x="199" y="43"/>
                    </a:lnTo>
                    <a:lnTo>
                      <a:pt x="199" y="43"/>
                    </a:lnTo>
                    <a:lnTo>
                      <a:pt x="195" y="42"/>
                    </a:lnTo>
                    <a:lnTo>
                      <a:pt x="193" y="38"/>
                    </a:lnTo>
                    <a:lnTo>
                      <a:pt x="193" y="38"/>
                    </a:lnTo>
                    <a:lnTo>
                      <a:pt x="191" y="35"/>
                    </a:lnTo>
                    <a:lnTo>
                      <a:pt x="188" y="30"/>
                    </a:lnTo>
                    <a:lnTo>
                      <a:pt x="188" y="30"/>
                    </a:lnTo>
                    <a:lnTo>
                      <a:pt x="186" y="26"/>
                    </a:lnTo>
                    <a:lnTo>
                      <a:pt x="184" y="21"/>
                    </a:lnTo>
                    <a:lnTo>
                      <a:pt x="184" y="21"/>
                    </a:lnTo>
                    <a:lnTo>
                      <a:pt x="179" y="17"/>
                    </a:lnTo>
                    <a:lnTo>
                      <a:pt x="173" y="15"/>
                    </a:lnTo>
                    <a:lnTo>
                      <a:pt x="173" y="15"/>
                    </a:lnTo>
                    <a:lnTo>
                      <a:pt x="168" y="11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58" y="3"/>
                    </a:lnTo>
                    <a:lnTo>
                      <a:pt x="153" y="1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7" y="0"/>
                    </a:lnTo>
                    <a:lnTo>
                      <a:pt x="116" y="1"/>
                    </a:lnTo>
                    <a:lnTo>
                      <a:pt x="116" y="1"/>
                    </a:lnTo>
                    <a:lnTo>
                      <a:pt x="110" y="2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98" y="10"/>
                    </a:lnTo>
                    <a:lnTo>
                      <a:pt x="95" y="16"/>
                    </a:lnTo>
                    <a:lnTo>
                      <a:pt x="95" y="16"/>
                    </a:lnTo>
                    <a:lnTo>
                      <a:pt x="89" y="22"/>
                    </a:lnTo>
                    <a:lnTo>
                      <a:pt x="85" y="24"/>
                    </a:lnTo>
                    <a:lnTo>
                      <a:pt x="82" y="27"/>
                    </a:lnTo>
                    <a:lnTo>
                      <a:pt x="82" y="27"/>
                    </a:lnTo>
                    <a:lnTo>
                      <a:pt x="75" y="30"/>
                    </a:lnTo>
                    <a:lnTo>
                      <a:pt x="67" y="35"/>
                    </a:lnTo>
                    <a:lnTo>
                      <a:pt x="67" y="35"/>
                    </a:lnTo>
                    <a:lnTo>
                      <a:pt x="64" y="37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6"/>
                    </a:lnTo>
                    <a:lnTo>
                      <a:pt x="48" y="63"/>
                    </a:lnTo>
                    <a:lnTo>
                      <a:pt x="48" y="63"/>
                    </a:lnTo>
                    <a:lnTo>
                      <a:pt x="37" y="74"/>
                    </a:lnTo>
                    <a:lnTo>
                      <a:pt x="37" y="74"/>
                    </a:lnTo>
                    <a:lnTo>
                      <a:pt x="34" y="79"/>
                    </a:lnTo>
                    <a:lnTo>
                      <a:pt x="34" y="79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18" y="94"/>
                    </a:lnTo>
                    <a:lnTo>
                      <a:pt x="15" y="101"/>
                    </a:lnTo>
                    <a:lnTo>
                      <a:pt x="15" y="101"/>
                    </a:lnTo>
                    <a:lnTo>
                      <a:pt x="13" y="106"/>
                    </a:lnTo>
                    <a:lnTo>
                      <a:pt x="9" y="111"/>
                    </a:lnTo>
                    <a:lnTo>
                      <a:pt x="9" y="111"/>
                    </a:lnTo>
                    <a:lnTo>
                      <a:pt x="6" y="117"/>
                    </a:lnTo>
                    <a:lnTo>
                      <a:pt x="3" y="119"/>
                    </a:lnTo>
                    <a:lnTo>
                      <a:pt x="1" y="123"/>
                    </a:lnTo>
                    <a:lnTo>
                      <a:pt x="1" y="123"/>
                    </a:lnTo>
                    <a:lnTo>
                      <a:pt x="1" y="128"/>
                    </a:lnTo>
                    <a:lnTo>
                      <a:pt x="1" y="133"/>
                    </a:lnTo>
                    <a:lnTo>
                      <a:pt x="1" y="133"/>
                    </a:lnTo>
                    <a:lnTo>
                      <a:pt x="1" y="138"/>
                    </a:lnTo>
                    <a:lnTo>
                      <a:pt x="3" y="142"/>
                    </a:lnTo>
                    <a:lnTo>
                      <a:pt x="3" y="142"/>
                    </a:lnTo>
                    <a:lnTo>
                      <a:pt x="8" y="143"/>
                    </a:lnTo>
                    <a:lnTo>
                      <a:pt x="9" y="144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1" y="150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9" y="156"/>
                    </a:lnTo>
                    <a:lnTo>
                      <a:pt x="8" y="158"/>
                    </a:lnTo>
                    <a:lnTo>
                      <a:pt x="8" y="158"/>
                    </a:lnTo>
                    <a:lnTo>
                      <a:pt x="3" y="163"/>
                    </a:lnTo>
                    <a:lnTo>
                      <a:pt x="3" y="163"/>
                    </a:lnTo>
                    <a:lnTo>
                      <a:pt x="1" y="165"/>
                    </a:lnTo>
                    <a:lnTo>
                      <a:pt x="1" y="167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0" y="179"/>
                    </a:lnTo>
                    <a:lnTo>
                      <a:pt x="1" y="184"/>
                    </a:lnTo>
                    <a:lnTo>
                      <a:pt x="1" y="184"/>
                    </a:lnTo>
                    <a:lnTo>
                      <a:pt x="2" y="186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92"/>
                    </a:lnTo>
                    <a:lnTo>
                      <a:pt x="9" y="192"/>
                    </a:lnTo>
                    <a:lnTo>
                      <a:pt x="14" y="194"/>
                    </a:lnTo>
                    <a:lnTo>
                      <a:pt x="14" y="194"/>
                    </a:lnTo>
                    <a:lnTo>
                      <a:pt x="18" y="199"/>
                    </a:lnTo>
                    <a:lnTo>
                      <a:pt x="18" y="199"/>
                    </a:lnTo>
                    <a:lnTo>
                      <a:pt x="21" y="200"/>
                    </a:lnTo>
                    <a:lnTo>
                      <a:pt x="23" y="200"/>
                    </a:lnTo>
                    <a:lnTo>
                      <a:pt x="28" y="200"/>
                    </a:lnTo>
                    <a:lnTo>
                      <a:pt x="28" y="200"/>
                    </a:lnTo>
                    <a:lnTo>
                      <a:pt x="33" y="200"/>
                    </a:lnTo>
                    <a:lnTo>
                      <a:pt x="35" y="200"/>
                    </a:lnTo>
                    <a:lnTo>
                      <a:pt x="37" y="199"/>
                    </a:lnTo>
                    <a:lnTo>
                      <a:pt x="37" y="199"/>
                    </a:lnTo>
                    <a:lnTo>
                      <a:pt x="43" y="194"/>
                    </a:lnTo>
                    <a:lnTo>
                      <a:pt x="45" y="188"/>
                    </a:lnTo>
                    <a:lnTo>
                      <a:pt x="45" y="188"/>
                    </a:lnTo>
                    <a:lnTo>
                      <a:pt x="48" y="184"/>
                    </a:lnTo>
                    <a:lnTo>
                      <a:pt x="48" y="184"/>
                    </a:lnTo>
                    <a:lnTo>
                      <a:pt x="51" y="180"/>
                    </a:lnTo>
                    <a:lnTo>
                      <a:pt x="51" y="180"/>
                    </a:lnTo>
                    <a:lnTo>
                      <a:pt x="54" y="178"/>
                    </a:lnTo>
                    <a:lnTo>
                      <a:pt x="56" y="179"/>
                    </a:lnTo>
                    <a:lnTo>
                      <a:pt x="58" y="180"/>
                    </a:lnTo>
                    <a:lnTo>
                      <a:pt x="61" y="183"/>
                    </a:lnTo>
                    <a:lnTo>
                      <a:pt x="61" y="183"/>
                    </a:lnTo>
                    <a:lnTo>
                      <a:pt x="62" y="185"/>
                    </a:lnTo>
                    <a:lnTo>
                      <a:pt x="62" y="187"/>
                    </a:lnTo>
                    <a:lnTo>
                      <a:pt x="61" y="192"/>
                    </a:lnTo>
                    <a:lnTo>
                      <a:pt x="61" y="192"/>
                    </a:lnTo>
                    <a:lnTo>
                      <a:pt x="57" y="200"/>
                    </a:lnTo>
                    <a:lnTo>
                      <a:pt x="57" y="200"/>
                    </a:lnTo>
                    <a:lnTo>
                      <a:pt x="56" y="204"/>
                    </a:lnTo>
                    <a:lnTo>
                      <a:pt x="56" y="205"/>
                    </a:lnTo>
                    <a:lnTo>
                      <a:pt x="56" y="207"/>
                    </a:lnTo>
                    <a:lnTo>
                      <a:pt x="56" y="207"/>
                    </a:lnTo>
                    <a:lnTo>
                      <a:pt x="61" y="213"/>
                    </a:lnTo>
                    <a:lnTo>
                      <a:pt x="61" y="213"/>
                    </a:lnTo>
                    <a:lnTo>
                      <a:pt x="63" y="215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70" y="219"/>
                    </a:lnTo>
                    <a:lnTo>
                      <a:pt x="70" y="219"/>
                    </a:lnTo>
                    <a:lnTo>
                      <a:pt x="72" y="221"/>
                    </a:lnTo>
                    <a:lnTo>
                      <a:pt x="74" y="224"/>
                    </a:lnTo>
                    <a:lnTo>
                      <a:pt x="76" y="229"/>
                    </a:lnTo>
                    <a:lnTo>
                      <a:pt x="76" y="229"/>
                    </a:lnTo>
                    <a:lnTo>
                      <a:pt x="77" y="233"/>
                    </a:lnTo>
                    <a:lnTo>
                      <a:pt x="77" y="237"/>
                    </a:lnTo>
                    <a:lnTo>
                      <a:pt x="77" y="237"/>
                    </a:lnTo>
                    <a:lnTo>
                      <a:pt x="77" y="242"/>
                    </a:lnTo>
                    <a:lnTo>
                      <a:pt x="76" y="247"/>
                    </a:lnTo>
                    <a:lnTo>
                      <a:pt x="75" y="249"/>
                    </a:lnTo>
                    <a:lnTo>
                      <a:pt x="74" y="251"/>
                    </a:lnTo>
                    <a:lnTo>
                      <a:pt x="71" y="252"/>
                    </a:lnTo>
                    <a:lnTo>
                      <a:pt x="68" y="252"/>
                    </a:lnTo>
                    <a:lnTo>
                      <a:pt x="68" y="252"/>
                    </a:lnTo>
                    <a:lnTo>
                      <a:pt x="67" y="253"/>
                    </a:lnTo>
                    <a:lnTo>
                      <a:pt x="65" y="253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65"/>
                    </a:lnTo>
                    <a:lnTo>
                      <a:pt x="61" y="272"/>
                    </a:lnTo>
                    <a:lnTo>
                      <a:pt x="61" y="272"/>
                    </a:lnTo>
                    <a:lnTo>
                      <a:pt x="62" y="279"/>
                    </a:lnTo>
                    <a:lnTo>
                      <a:pt x="63" y="287"/>
                    </a:lnTo>
                    <a:lnTo>
                      <a:pt x="63" y="287"/>
                    </a:lnTo>
                    <a:lnTo>
                      <a:pt x="63" y="290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7" y="296"/>
                    </a:lnTo>
                    <a:lnTo>
                      <a:pt x="70" y="299"/>
                    </a:lnTo>
                    <a:lnTo>
                      <a:pt x="76" y="302"/>
                    </a:lnTo>
                    <a:lnTo>
                      <a:pt x="76" y="302"/>
                    </a:lnTo>
                    <a:lnTo>
                      <a:pt x="81" y="307"/>
                    </a:lnTo>
                    <a:lnTo>
                      <a:pt x="83" y="312"/>
                    </a:lnTo>
                    <a:lnTo>
                      <a:pt x="83" y="312"/>
                    </a:lnTo>
                    <a:lnTo>
                      <a:pt x="88" y="316"/>
                    </a:lnTo>
                    <a:lnTo>
                      <a:pt x="92" y="320"/>
                    </a:lnTo>
                    <a:lnTo>
                      <a:pt x="103" y="323"/>
                    </a:lnTo>
                    <a:lnTo>
                      <a:pt x="103" y="323"/>
                    </a:lnTo>
                    <a:lnTo>
                      <a:pt x="108" y="324"/>
                    </a:lnTo>
                    <a:lnTo>
                      <a:pt x="112" y="324"/>
                    </a:lnTo>
                    <a:lnTo>
                      <a:pt x="122" y="323"/>
                    </a:lnTo>
                    <a:lnTo>
                      <a:pt x="122" y="323"/>
                    </a:lnTo>
                    <a:lnTo>
                      <a:pt x="129" y="323"/>
                    </a:lnTo>
                    <a:lnTo>
                      <a:pt x="132" y="324"/>
                    </a:lnTo>
                    <a:lnTo>
                      <a:pt x="134" y="328"/>
                    </a:lnTo>
                    <a:lnTo>
                      <a:pt x="134" y="328"/>
                    </a:lnTo>
                    <a:lnTo>
                      <a:pt x="137" y="331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42" y="337"/>
                    </a:lnTo>
                    <a:lnTo>
                      <a:pt x="146" y="338"/>
                    </a:lnTo>
                    <a:lnTo>
                      <a:pt x="146" y="338"/>
                    </a:lnTo>
                    <a:lnTo>
                      <a:pt x="151" y="341"/>
                    </a:lnTo>
                    <a:lnTo>
                      <a:pt x="154" y="344"/>
                    </a:lnTo>
                    <a:lnTo>
                      <a:pt x="154" y="344"/>
                    </a:lnTo>
                    <a:lnTo>
                      <a:pt x="156" y="347"/>
                    </a:lnTo>
                    <a:lnTo>
                      <a:pt x="156" y="350"/>
                    </a:lnTo>
                    <a:lnTo>
                      <a:pt x="156" y="355"/>
                    </a:lnTo>
                    <a:lnTo>
                      <a:pt x="156" y="355"/>
                    </a:lnTo>
                    <a:lnTo>
                      <a:pt x="156" y="361"/>
                    </a:lnTo>
                    <a:lnTo>
                      <a:pt x="157" y="367"/>
                    </a:lnTo>
                    <a:lnTo>
                      <a:pt x="157" y="367"/>
                    </a:lnTo>
                    <a:lnTo>
                      <a:pt x="158" y="371"/>
                    </a:lnTo>
                    <a:lnTo>
                      <a:pt x="158" y="374"/>
                    </a:lnTo>
                    <a:lnTo>
                      <a:pt x="158" y="376"/>
                    </a:lnTo>
                    <a:lnTo>
                      <a:pt x="158" y="376"/>
                    </a:lnTo>
                    <a:lnTo>
                      <a:pt x="156" y="382"/>
                    </a:lnTo>
                    <a:lnTo>
                      <a:pt x="152" y="387"/>
                    </a:lnTo>
                    <a:lnTo>
                      <a:pt x="152" y="387"/>
                    </a:lnTo>
                    <a:lnTo>
                      <a:pt x="143" y="395"/>
                    </a:lnTo>
                    <a:lnTo>
                      <a:pt x="143" y="395"/>
                    </a:lnTo>
                    <a:lnTo>
                      <a:pt x="140" y="397"/>
                    </a:lnTo>
                    <a:lnTo>
                      <a:pt x="140" y="399"/>
                    </a:lnTo>
                    <a:lnTo>
                      <a:pt x="140" y="404"/>
                    </a:lnTo>
                    <a:lnTo>
                      <a:pt x="140" y="404"/>
                    </a:lnTo>
                    <a:lnTo>
                      <a:pt x="142" y="411"/>
                    </a:lnTo>
                    <a:lnTo>
                      <a:pt x="143" y="417"/>
                    </a:lnTo>
                    <a:lnTo>
                      <a:pt x="143" y="417"/>
                    </a:lnTo>
                    <a:lnTo>
                      <a:pt x="143" y="423"/>
                    </a:lnTo>
                    <a:lnTo>
                      <a:pt x="143" y="426"/>
                    </a:lnTo>
                    <a:lnTo>
                      <a:pt x="144" y="429"/>
                    </a:lnTo>
                    <a:lnTo>
                      <a:pt x="144" y="429"/>
                    </a:lnTo>
                    <a:lnTo>
                      <a:pt x="147" y="433"/>
                    </a:lnTo>
                    <a:lnTo>
                      <a:pt x="152" y="436"/>
                    </a:lnTo>
                    <a:lnTo>
                      <a:pt x="152" y="436"/>
                    </a:lnTo>
                    <a:lnTo>
                      <a:pt x="163" y="443"/>
                    </a:lnTo>
                    <a:lnTo>
                      <a:pt x="163" y="443"/>
                    </a:lnTo>
                    <a:lnTo>
                      <a:pt x="168" y="446"/>
                    </a:lnTo>
                    <a:lnTo>
                      <a:pt x="172" y="451"/>
                    </a:lnTo>
                    <a:lnTo>
                      <a:pt x="178" y="462"/>
                    </a:lnTo>
                    <a:lnTo>
                      <a:pt x="178" y="462"/>
                    </a:lnTo>
                    <a:lnTo>
                      <a:pt x="180" y="464"/>
                    </a:lnTo>
                    <a:lnTo>
                      <a:pt x="183" y="465"/>
                    </a:lnTo>
                    <a:lnTo>
                      <a:pt x="183" y="465"/>
                    </a:lnTo>
                    <a:lnTo>
                      <a:pt x="186" y="466"/>
                    </a:lnTo>
                    <a:lnTo>
                      <a:pt x="188" y="467"/>
                    </a:lnTo>
                    <a:lnTo>
                      <a:pt x="188" y="467"/>
                    </a:lnTo>
                    <a:lnTo>
                      <a:pt x="191" y="470"/>
                    </a:lnTo>
                    <a:lnTo>
                      <a:pt x="193" y="472"/>
                    </a:lnTo>
                    <a:lnTo>
                      <a:pt x="193" y="472"/>
                    </a:lnTo>
                    <a:lnTo>
                      <a:pt x="194" y="478"/>
                    </a:lnTo>
                    <a:lnTo>
                      <a:pt x="194" y="478"/>
                    </a:lnTo>
                    <a:lnTo>
                      <a:pt x="197" y="484"/>
                    </a:lnTo>
                    <a:lnTo>
                      <a:pt x="197" y="484"/>
                    </a:lnTo>
                    <a:lnTo>
                      <a:pt x="199" y="487"/>
                    </a:lnTo>
                    <a:lnTo>
                      <a:pt x="199" y="487"/>
                    </a:lnTo>
                    <a:lnTo>
                      <a:pt x="201" y="491"/>
                    </a:lnTo>
                    <a:lnTo>
                      <a:pt x="201" y="491"/>
                    </a:lnTo>
                    <a:lnTo>
                      <a:pt x="201" y="492"/>
                    </a:lnTo>
                    <a:lnTo>
                      <a:pt x="201" y="496"/>
                    </a:lnTo>
                    <a:lnTo>
                      <a:pt x="199" y="500"/>
                    </a:lnTo>
                    <a:lnTo>
                      <a:pt x="199" y="500"/>
                    </a:lnTo>
                    <a:lnTo>
                      <a:pt x="205" y="503"/>
                    </a:lnTo>
                    <a:lnTo>
                      <a:pt x="212" y="503"/>
                    </a:lnTo>
                    <a:lnTo>
                      <a:pt x="212" y="503"/>
                    </a:lnTo>
                    <a:lnTo>
                      <a:pt x="234" y="501"/>
                    </a:lnTo>
                    <a:lnTo>
                      <a:pt x="234" y="501"/>
                    </a:lnTo>
                    <a:lnTo>
                      <a:pt x="239" y="501"/>
                    </a:lnTo>
                    <a:lnTo>
                      <a:pt x="245" y="500"/>
                    </a:lnTo>
                    <a:lnTo>
                      <a:pt x="250" y="498"/>
                    </a:lnTo>
                    <a:lnTo>
                      <a:pt x="255" y="496"/>
                    </a:lnTo>
                    <a:lnTo>
                      <a:pt x="260" y="492"/>
                    </a:lnTo>
                    <a:lnTo>
                      <a:pt x="265" y="488"/>
                    </a:lnTo>
                    <a:lnTo>
                      <a:pt x="268" y="484"/>
                    </a:lnTo>
                    <a:lnTo>
                      <a:pt x="270" y="479"/>
                    </a:lnTo>
                    <a:lnTo>
                      <a:pt x="270" y="479"/>
                    </a:lnTo>
                    <a:lnTo>
                      <a:pt x="274" y="469"/>
                    </a:lnTo>
                    <a:lnTo>
                      <a:pt x="276" y="464"/>
                    </a:lnTo>
                    <a:lnTo>
                      <a:pt x="280" y="460"/>
                    </a:lnTo>
                    <a:lnTo>
                      <a:pt x="280" y="460"/>
                    </a:lnTo>
                    <a:lnTo>
                      <a:pt x="290" y="456"/>
                    </a:lnTo>
                    <a:lnTo>
                      <a:pt x="294" y="452"/>
                    </a:lnTo>
                    <a:lnTo>
                      <a:pt x="296" y="450"/>
                    </a:lnTo>
                    <a:lnTo>
                      <a:pt x="296" y="446"/>
                    </a:lnTo>
                    <a:lnTo>
                      <a:pt x="296" y="446"/>
                    </a:lnTo>
                    <a:lnTo>
                      <a:pt x="296" y="442"/>
                    </a:lnTo>
                    <a:lnTo>
                      <a:pt x="295" y="436"/>
                    </a:lnTo>
                    <a:lnTo>
                      <a:pt x="294" y="431"/>
                    </a:lnTo>
                    <a:lnTo>
                      <a:pt x="295" y="425"/>
                    </a:lnTo>
                    <a:lnTo>
                      <a:pt x="295" y="425"/>
                    </a:lnTo>
                    <a:lnTo>
                      <a:pt x="296" y="423"/>
                    </a:lnTo>
                    <a:lnTo>
                      <a:pt x="299" y="421"/>
                    </a:lnTo>
                    <a:lnTo>
                      <a:pt x="302" y="419"/>
                    </a:lnTo>
                    <a:lnTo>
                      <a:pt x="313" y="419"/>
                    </a:lnTo>
                    <a:lnTo>
                      <a:pt x="313" y="419"/>
                    </a:lnTo>
                    <a:lnTo>
                      <a:pt x="317" y="418"/>
                    </a:lnTo>
                    <a:lnTo>
                      <a:pt x="322" y="416"/>
                    </a:lnTo>
                    <a:lnTo>
                      <a:pt x="328" y="413"/>
                    </a:lnTo>
                    <a:lnTo>
                      <a:pt x="330" y="413"/>
                    </a:lnTo>
                    <a:lnTo>
                      <a:pt x="333" y="413"/>
                    </a:lnTo>
                    <a:lnTo>
                      <a:pt x="333" y="413"/>
                    </a:lnTo>
                    <a:lnTo>
                      <a:pt x="336" y="417"/>
                    </a:lnTo>
                    <a:lnTo>
                      <a:pt x="341" y="423"/>
                    </a:lnTo>
                    <a:lnTo>
                      <a:pt x="347" y="435"/>
                    </a:lnTo>
                    <a:lnTo>
                      <a:pt x="347" y="435"/>
                    </a:lnTo>
                    <a:lnTo>
                      <a:pt x="348" y="439"/>
                    </a:lnTo>
                    <a:lnTo>
                      <a:pt x="348" y="444"/>
                    </a:lnTo>
                    <a:lnTo>
                      <a:pt x="348" y="455"/>
                    </a:lnTo>
                    <a:lnTo>
                      <a:pt x="347" y="465"/>
                    </a:lnTo>
                    <a:lnTo>
                      <a:pt x="347" y="470"/>
                    </a:lnTo>
                    <a:lnTo>
                      <a:pt x="349" y="476"/>
                    </a:lnTo>
                    <a:lnTo>
                      <a:pt x="349" y="476"/>
                    </a:lnTo>
                    <a:lnTo>
                      <a:pt x="352" y="479"/>
                    </a:lnTo>
                    <a:lnTo>
                      <a:pt x="357" y="481"/>
                    </a:lnTo>
                    <a:lnTo>
                      <a:pt x="362" y="481"/>
                    </a:lnTo>
                    <a:lnTo>
                      <a:pt x="368" y="481"/>
                    </a:lnTo>
                    <a:lnTo>
                      <a:pt x="368" y="481"/>
                    </a:lnTo>
                    <a:lnTo>
                      <a:pt x="374" y="480"/>
                    </a:lnTo>
                    <a:lnTo>
                      <a:pt x="377" y="478"/>
                    </a:lnTo>
                    <a:lnTo>
                      <a:pt x="381" y="476"/>
                    </a:lnTo>
                    <a:lnTo>
                      <a:pt x="385" y="471"/>
                    </a:lnTo>
                    <a:lnTo>
                      <a:pt x="385" y="471"/>
                    </a:lnTo>
                    <a:lnTo>
                      <a:pt x="389" y="467"/>
                    </a:lnTo>
                    <a:lnTo>
                      <a:pt x="393" y="464"/>
                    </a:lnTo>
                    <a:lnTo>
                      <a:pt x="393" y="464"/>
                    </a:lnTo>
                    <a:lnTo>
                      <a:pt x="398" y="463"/>
                    </a:lnTo>
                    <a:lnTo>
                      <a:pt x="403" y="462"/>
                    </a:lnTo>
                    <a:lnTo>
                      <a:pt x="403" y="462"/>
                    </a:lnTo>
                    <a:lnTo>
                      <a:pt x="405" y="460"/>
                    </a:lnTo>
                    <a:lnTo>
                      <a:pt x="406" y="458"/>
                    </a:lnTo>
                    <a:lnTo>
                      <a:pt x="409" y="453"/>
                    </a:lnTo>
                    <a:lnTo>
                      <a:pt x="411" y="449"/>
                    </a:lnTo>
                    <a:lnTo>
                      <a:pt x="412" y="447"/>
                    </a:lnTo>
                    <a:lnTo>
                      <a:pt x="415" y="445"/>
                    </a:lnTo>
                    <a:lnTo>
                      <a:pt x="415" y="445"/>
                    </a:lnTo>
                    <a:lnTo>
                      <a:pt x="419" y="444"/>
                    </a:lnTo>
                    <a:lnTo>
                      <a:pt x="425" y="444"/>
                    </a:lnTo>
                    <a:lnTo>
                      <a:pt x="438" y="443"/>
                    </a:lnTo>
                    <a:lnTo>
                      <a:pt x="438" y="443"/>
                    </a:lnTo>
                    <a:lnTo>
                      <a:pt x="444" y="443"/>
                    </a:lnTo>
                    <a:lnTo>
                      <a:pt x="451" y="444"/>
                    </a:lnTo>
                    <a:lnTo>
                      <a:pt x="454" y="444"/>
                    </a:lnTo>
                    <a:lnTo>
                      <a:pt x="457" y="446"/>
                    </a:lnTo>
                    <a:lnTo>
                      <a:pt x="459" y="449"/>
                    </a:lnTo>
                    <a:lnTo>
                      <a:pt x="460" y="451"/>
                    </a:lnTo>
                    <a:lnTo>
                      <a:pt x="460" y="451"/>
                    </a:lnTo>
                    <a:lnTo>
                      <a:pt x="461" y="457"/>
                    </a:lnTo>
                    <a:lnTo>
                      <a:pt x="461" y="464"/>
                    </a:lnTo>
                    <a:lnTo>
                      <a:pt x="461" y="464"/>
                    </a:lnTo>
                    <a:lnTo>
                      <a:pt x="464" y="469"/>
                    </a:lnTo>
                    <a:lnTo>
                      <a:pt x="466" y="474"/>
                    </a:lnTo>
                    <a:lnTo>
                      <a:pt x="466" y="474"/>
                    </a:lnTo>
                    <a:lnTo>
                      <a:pt x="473" y="488"/>
                    </a:lnTo>
                    <a:lnTo>
                      <a:pt x="478" y="494"/>
                    </a:lnTo>
                    <a:lnTo>
                      <a:pt x="483" y="500"/>
                    </a:lnTo>
                    <a:lnTo>
                      <a:pt x="483" y="500"/>
                    </a:lnTo>
                    <a:lnTo>
                      <a:pt x="490" y="504"/>
                    </a:lnTo>
                    <a:lnTo>
                      <a:pt x="497" y="507"/>
                    </a:lnTo>
                    <a:lnTo>
                      <a:pt x="505" y="510"/>
                    </a:lnTo>
                    <a:lnTo>
                      <a:pt x="513" y="510"/>
                    </a:lnTo>
                    <a:lnTo>
                      <a:pt x="513" y="510"/>
                    </a:lnTo>
                    <a:lnTo>
                      <a:pt x="527" y="505"/>
                    </a:lnTo>
                    <a:lnTo>
                      <a:pt x="527" y="505"/>
                    </a:lnTo>
                    <a:lnTo>
                      <a:pt x="536" y="505"/>
                    </a:lnTo>
                    <a:lnTo>
                      <a:pt x="546" y="504"/>
                    </a:lnTo>
                    <a:lnTo>
                      <a:pt x="546" y="504"/>
                    </a:lnTo>
                    <a:lnTo>
                      <a:pt x="550" y="503"/>
                    </a:lnTo>
                    <a:lnTo>
                      <a:pt x="554" y="500"/>
                    </a:lnTo>
                    <a:lnTo>
                      <a:pt x="556" y="498"/>
                    </a:lnTo>
                    <a:lnTo>
                      <a:pt x="559" y="494"/>
                    </a:lnTo>
                    <a:lnTo>
                      <a:pt x="559" y="494"/>
                    </a:lnTo>
                    <a:lnTo>
                      <a:pt x="560" y="491"/>
                    </a:lnTo>
                    <a:lnTo>
                      <a:pt x="561" y="486"/>
                    </a:lnTo>
                    <a:lnTo>
                      <a:pt x="562" y="483"/>
                    </a:lnTo>
                    <a:lnTo>
                      <a:pt x="563" y="478"/>
                    </a:lnTo>
                    <a:lnTo>
                      <a:pt x="563" y="478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0" y="467"/>
                    </a:lnTo>
                    <a:lnTo>
                      <a:pt x="560" y="467"/>
                    </a:lnTo>
                    <a:lnTo>
                      <a:pt x="556" y="460"/>
                    </a:lnTo>
                    <a:lnTo>
                      <a:pt x="554" y="453"/>
                    </a:lnTo>
                    <a:lnTo>
                      <a:pt x="554" y="45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1919617" y="2685625"/>
                <a:ext cx="1109361" cy="1355363"/>
              </a:xfrm>
              <a:custGeom>
                <a:avLst/>
                <a:gdLst/>
                <a:ahLst/>
                <a:cxnLst>
                  <a:cxn ang="0">
                    <a:pos x="428" y="64"/>
                  </a:cxn>
                  <a:cxn ang="0">
                    <a:pos x="384" y="51"/>
                  </a:cxn>
                  <a:cxn ang="0">
                    <a:pos x="363" y="46"/>
                  </a:cxn>
                  <a:cxn ang="0">
                    <a:pos x="348" y="18"/>
                  </a:cxn>
                  <a:cxn ang="0">
                    <a:pos x="310" y="5"/>
                  </a:cxn>
                  <a:cxn ang="0">
                    <a:pos x="279" y="27"/>
                  </a:cxn>
                  <a:cxn ang="0">
                    <a:pos x="262" y="16"/>
                  </a:cxn>
                  <a:cxn ang="0">
                    <a:pos x="245" y="3"/>
                  </a:cxn>
                  <a:cxn ang="0">
                    <a:pos x="233" y="34"/>
                  </a:cxn>
                  <a:cxn ang="0">
                    <a:pos x="181" y="50"/>
                  </a:cxn>
                  <a:cxn ang="0">
                    <a:pos x="162" y="39"/>
                  </a:cxn>
                  <a:cxn ang="0">
                    <a:pos x="143" y="55"/>
                  </a:cxn>
                  <a:cxn ang="0">
                    <a:pos x="101" y="85"/>
                  </a:cxn>
                  <a:cxn ang="0">
                    <a:pos x="64" y="100"/>
                  </a:cxn>
                  <a:cxn ang="0">
                    <a:pos x="29" y="130"/>
                  </a:cxn>
                  <a:cxn ang="0">
                    <a:pos x="8" y="161"/>
                  </a:cxn>
                  <a:cxn ang="0">
                    <a:pos x="22" y="184"/>
                  </a:cxn>
                  <a:cxn ang="0">
                    <a:pos x="47" y="203"/>
                  </a:cxn>
                  <a:cxn ang="0">
                    <a:pos x="51" y="227"/>
                  </a:cxn>
                  <a:cxn ang="0">
                    <a:pos x="26" y="229"/>
                  </a:cxn>
                  <a:cxn ang="0">
                    <a:pos x="0" y="249"/>
                  </a:cxn>
                  <a:cxn ang="0">
                    <a:pos x="13" y="303"/>
                  </a:cxn>
                  <a:cxn ang="0">
                    <a:pos x="29" y="341"/>
                  </a:cxn>
                  <a:cxn ang="0">
                    <a:pos x="48" y="358"/>
                  </a:cxn>
                  <a:cxn ang="0">
                    <a:pos x="64" y="368"/>
                  </a:cxn>
                  <a:cxn ang="0">
                    <a:pos x="88" y="385"/>
                  </a:cxn>
                  <a:cxn ang="0">
                    <a:pos x="69" y="431"/>
                  </a:cxn>
                  <a:cxn ang="0">
                    <a:pos x="70" y="465"/>
                  </a:cxn>
                  <a:cxn ang="0">
                    <a:pos x="103" y="465"/>
                  </a:cxn>
                  <a:cxn ang="0">
                    <a:pos x="111" y="488"/>
                  </a:cxn>
                  <a:cxn ang="0">
                    <a:pos x="111" y="508"/>
                  </a:cxn>
                  <a:cxn ang="0">
                    <a:pos x="128" y="559"/>
                  </a:cxn>
                  <a:cxn ang="0">
                    <a:pos x="166" y="569"/>
                  </a:cxn>
                  <a:cxn ang="0">
                    <a:pos x="208" y="570"/>
                  </a:cxn>
                  <a:cxn ang="0">
                    <a:pos x="234" y="557"/>
                  </a:cxn>
                  <a:cxn ang="0">
                    <a:pos x="246" y="532"/>
                  </a:cxn>
                  <a:cxn ang="0">
                    <a:pos x="259" y="498"/>
                  </a:cxn>
                  <a:cxn ang="0">
                    <a:pos x="276" y="487"/>
                  </a:cxn>
                  <a:cxn ang="0">
                    <a:pos x="275" y="467"/>
                  </a:cxn>
                  <a:cxn ang="0">
                    <a:pos x="251" y="451"/>
                  </a:cxn>
                  <a:cxn ang="0">
                    <a:pos x="215" y="443"/>
                  </a:cxn>
                  <a:cxn ang="0">
                    <a:pos x="197" y="423"/>
                  </a:cxn>
                  <a:cxn ang="0">
                    <a:pos x="214" y="403"/>
                  </a:cxn>
                  <a:cxn ang="0">
                    <a:pos x="214" y="377"/>
                  </a:cxn>
                  <a:cxn ang="0">
                    <a:pos x="226" y="345"/>
                  </a:cxn>
                  <a:cxn ang="0">
                    <a:pos x="207" y="310"/>
                  </a:cxn>
                  <a:cxn ang="0">
                    <a:pos x="205" y="291"/>
                  </a:cxn>
                  <a:cxn ang="0">
                    <a:pos x="222" y="263"/>
                  </a:cxn>
                  <a:cxn ang="0">
                    <a:pos x="238" y="250"/>
                  </a:cxn>
                  <a:cxn ang="0">
                    <a:pos x="266" y="237"/>
                  </a:cxn>
                  <a:cxn ang="0">
                    <a:pos x="293" y="211"/>
                  </a:cxn>
                  <a:cxn ang="0">
                    <a:pos x="316" y="198"/>
                  </a:cxn>
                  <a:cxn ang="0">
                    <a:pos x="335" y="175"/>
                  </a:cxn>
                  <a:cxn ang="0">
                    <a:pos x="351" y="188"/>
                  </a:cxn>
                  <a:cxn ang="0">
                    <a:pos x="371" y="192"/>
                  </a:cxn>
                  <a:cxn ang="0">
                    <a:pos x="402" y="208"/>
                  </a:cxn>
                  <a:cxn ang="0">
                    <a:pos x="421" y="178"/>
                  </a:cxn>
                  <a:cxn ang="0">
                    <a:pos x="425" y="131"/>
                  </a:cxn>
                  <a:cxn ang="0">
                    <a:pos x="465" y="89"/>
                  </a:cxn>
                </a:cxnLst>
                <a:rect l="0" t="0" r="r" b="b"/>
                <a:pathLst>
                  <a:path w="469" h="573">
                    <a:moveTo>
                      <a:pt x="465" y="89"/>
                    </a:moveTo>
                    <a:lnTo>
                      <a:pt x="465" y="89"/>
                    </a:lnTo>
                    <a:lnTo>
                      <a:pt x="462" y="86"/>
                    </a:lnTo>
                    <a:lnTo>
                      <a:pt x="459" y="84"/>
                    </a:lnTo>
                    <a:lnTo>
                      <a:pt x="455" y="78"/>
                    </a:lnTo>
                    <a:lnTo>
                      <a:pt x="455" y="78"/>
                    </a:lnTo>
                    <a:lnTo>
                      <a:pt x="449" y="72"/>
                    </a:lnTo>
                    <a:lnTo>
                      <a:pt x="442" y="69"/>
                    </a:lnTo>
                    <a:lnTo>
                      <a:pt x="428" y="64"/>
                    </a:lnTo>
                    <a:lnTo>
                      <a:pt x="428" y="64"/>
                    </a:lnTo>
                    <a:lnTo>
                      <a:pt x="411" y="58"/>
                    </a:lnTo>
                    <a:lnTo>
                      <a:pt x="411" y="58"/>
                    </a:lnTo>
                    <a:lnTo>
                      <a:pt x="404" y="55"/>
                    </a:lnTo>
                    <a:lnTo>
                      <a:pt x="398" y="51"/>
                    </a:lnTo>
                    <a:lnTo>
                      <a:pt x="398" y="51"/>
                    </a:lnTo>
                    <a:lnTo>
                      <a:pt x="395" y="50"/>
                    </a:lnTo>
                    <a:lnTo>
                      <a:pt x="391" y="50"/>
                    </a:lnTo>
                    <a:lnTo>
                      <a:pt x="384" y="51"/>
                    </a:lnTo>
                    <a:lnTo>
                      <a:pt x="384" y="51"/>
                    </a:lnTo>
                    <a:lnTo>
                      <a:pt x="378" y="53"/>
                    </a:lnTo>
                    <a:lnTo>
                      <a:pt x="371" y="55"/>
                    </a:lnTo>
                    <a:lnTo>
                      <a:pt x="371" y="55"/>
                    </a:lnTo>
                    <a:lnTo>
                      <a:pt x="367" y="55"/>
                    </a:lnTo>
                    <a:lnTo>
                      <a:pt x="364" y="53"/>
                    </a:lnTo>
                    <a:lnTo>
                      <a:pt x="363" y="51"/>
                    </a:lnTo>
                    <a:lnTo>
                      <a:pt x="363" y="46"/>
                    </a:lnTo>
                    <a:lnTo>
                      <a:pt x="363" y="46"/>
                    </a:lnTo>
                    <a:lnTo>
                      <a:pt x="362" y="43"/>
                    </a:lnTo>
                    <a:lnTo>
                      <a:pt x="361" y="38"/>
                    </a:lnTo>
                    <a:lnTo>
                      <a:pt x="358" y="34"/>
                    </a:lnTo>
                    <a:lnTo>
                      <a:pt x="356" y="30"/>
                    </a:lnTo>
                    <a:lnTo>
                      <a:pt x="356" y="30"/>
                    </a:lnTo>
                    <a:lnTo>
                      <a:pt x="351" y="25"/>
                    </a:lnTo>
                    <a:lnTo>
                      <a:pt x="349" y="22"/>
                    </a:lnTo>
                    <a:lnTo>
                      <a:pt x="348" y="18"/>
                    </a:lnTo>
                    <a:lnTo>
                      <a:pt x="348" y="18"/>
                    </a:lnTo>
                    <a:lnTo>
                      <a:pt x="348" y="15"/>
                    </a:lnTo>
                    <a:lnTo>
                      <a:pt x="346" y="11"/>
                    </a:lnTo>
                    <a:lnTo>
                      <a:pt x="342" y="9"/>
                    </a:lnTo>
                    <a:lnTo>
                      <a:pt x="340" y="8"/>
                    </a:lnTo>
                    <a:lnTo>
                      <a:pt x="331" y="7"/>
                    </a:lnTo>
                    <a:lnTo>
                      <a:pt x="324" y="5"/>
                    </a:lnTo>
                    <a:lnTo>
                      <a:pt x="324" y="5"/>
                    </a:lnTo>
                    <a:lnTo>
                      <a:pt x="315" y="5"/>
                    </a:lnTo>
                    <a:lnTo>
                      <a:pt x="310" y="5"/>
                    </a:lnTo>
                    <a:lnTo>
                      <a:pt x="307" y="5"/>
                    </a:lnTo>
                    <a:lnTo>
                      <a:pt x="307" y="5"/>
                    </a:lnTo>
                    <a:lnTo>
                      <a:pt x="302" y="8"/>
                    </a:lnTo>
                    <a:lnTo>
                      <a:pt x="300" y="11"/>
                    </a:lnTo>
                    <a:lnTo>
                      <a:pt x="294" y="19"/>
                    </a:lnTo>
                    <a:lnTo>
                      <a:pt x="294" y="19"/>
                    </a:lnTo>
                    <a:lnTo>
                      <a:pt x="290" y="22"/>
                    </a:lnTo>
                    <a:lnTo>
                      <a:pt x="287" y="24"/>
                    </a:lnTo>
                    <a:lnTo>
                      <a:pt x="279" y="27"/>
                    </a:lnTo>
                    <a:lnTo>
                      <a:pt x="279" y="27"/>
                    </a:lnTo>
                    <a:lnTo>
                      <a:pt x="272" y="28"/>
                    </a:lnTo>
                    <a:lnTo>
                      <a:pt x="268" y="28"/>
                    </a:lnTo>
                    <a:lnTo>
                      <a:pt x="265" y="27"/>
                    </a:lnTo>
                    <a:lnTo>
                      <a:pt x="265" y="27"/>
                    </a:lnTo>
                    <a:lnTo>
                      <a:pt x="263" y="24"/>
                    </a:lnTo>
                    <a:lnTo>
                      <a:pt x="262" y="21"/>
                    </a:lnTo>
                    <a:lnTo>
                      <a:pt x="262" y="16"/>
                    </a:lnTo>
                    <a:lnTo>
                      <a:pt x="262" y="16"/>
                    </a:lnTo>
                    <a:lnTo>
                      <a:pt x="262" y="11"/>
                    </a:lnTo>
                    <a:lnTo>
                      <a:pt x="261" y="8"/>
                    </a:lnTo>
                    <a:lnTo>
                      <a:pt x="259" y="4"/>
                    </a:lnTo>
                    <a:lnTo>
                      <a:pt x="256" y="2"/>
                    </a:lnTo>
                    <a:lnTo>
                      <a:pt x="254" y="1"/>
                    </a:lnTo>
                    <a:lnTo>
                      <a:pt x="251" y="0"/>
                    </a:lnTo>
                    <a:lnTo>
                      <a:pt x="248" y="1"/>
                    </a:lnTo>
                    <a:lnTo>
                      <a:pt x="245" y="3"/>
                    </a:lnTo>
                    <a:lnTo>
                      <a:pt x="245" y="3"/>
                    </a:lnTo>
                    <a:lnTo>
                      <a:pt x="238" y="9"/>
                    </a:lnTo>
                    <a:lnTo>
                      <a:pt x="235" y="12"/>
                    </a:lnTo>
                    <a:lnTo>
                      <a:pt x="233" y="16"/>
                    </a:lnTo>
                    <a:lnTo>
                      <a:pt x="233" y="16"/>
                    </a:lnTo>
                    <a:lnTo>
                      <a:pt x="232" y="19"/>
                    </a:lnTo>
                    <a:lnTo>
                      <a:pt x="233" y="23"/>
                    </a:lnTo>
                    <a:lnTo>
                      <a:pt x="234" y="30"/>
                    </a:lnTo>
                    <a:lnTo>
                      <a:pt x="234" y="30"/>
                    </a:lnTo>
                    <a:lnTo>
                      <a:pt x="233" y="34"/>
                    </a:lnTo>
                    <a:lnTo>
                      <a:pt x="232" y="37"/>
                    </a:lnTo>
                    <a:lnTo>
                      <a:pt x="230" y="41"/>
                    </a:lnTo>
                    <a:lnTo>
                      <a:pt x="226" y="43"/>
                    </a:lnTo>
                    <a:lnTo>
                      <a:pt x="218" y="46"/>
                    </a:lnTo>
                    <a:lnTo>
                      <a:pt x="211" y="49"/>
                    </a:lnTo>
                    <a:lnTo>
                      <a:pt x="211" y="49"/>
                    </a:lnTo>
                    <a:lnTo>
                      <a:pt x="204" y="50"/>
                    </a:lnTo>
                    <a:lnTo>
                      <a:pt x="196" y="51"/>
                    </a:lnTo>
                    <a:lnTo>
                      <a:pt x="181" y="50"/>
                    </a:lnTo>
                    <a:lnTo>
                      <a:pt x="181" y="50"/>
                    </a:lnTo>
                    <a:lnTo>
                      <a:pt x="177" y="49"/>
                    </a:lnTo>
                    <a:lnTo>
                      <a:pt x="173" y="48"/>
                    </a:lnTo>
                    <a:lnTo>
                      <a:pt x="170" y="46"/>
                    </a:lnTo>
                    <a:lnTo>
                      <a:pt x="167" y="43"/>
                    </a:lnTo>
                    <a:lnTo>
                      <a:pt x="167" y="43"/>
                    </a:lnTo>
                    <a:lnTo>
                      <a:pt x="166" y="39"/>
                    </a:lnTo>
                    <a:lnTo>
                      <a:pt x="166" y="39"/>
                    </a:lnTo>
                    <a:lnTo>
                      <a:pt x="162" y="39"/>
                    </a:lnTo>
                    <a:lnTo>
                      <a:pt x="155" y="41"/>
                    </a:lnTo>
                    <a:lnTo>
                      <a:pt x="155" y="41"/>
                    </a:lnTo>
                    <a:lnTo>
                      <a:pt x="152" y="41"/>
                    </a:lnTo>
                    <a:lnTo>
                      <a:pt x="151" y="43"/>
                    </a:lnTo>
                    <a:lnTo>
                      <a:pt x="149" y="48"/>
                    </a:lnTo>
                    <a:lnTo>
                      <a:pt x="149" y="48"/>
                    </a:lnTo>
                    <a:lnTo>
                      <a:pt x="146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35" y="64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22" y="75"/>
                    </a:lnTo>
                    <a:lnTo>
                      <a:pt x="117" y="77"/>
                    </a:lnTo>
                    <a:lnTo>
                      <a:pt x="112" y="78"/>
                    </a:lnTo>
                    <a:lnTo>
                      <a:pt x="108" y="80"/>
                    </a:lnTo>
                    <a:lnTo>
                      <a:pt x="108" y="80"/>
                    </a:lnTo>
                    <a:lnTo>
                      <a:pt x="101" y="85"/>
                    </a:lnTo>
                    <a:lnTo>
                      <a:pt x="96" y="87"/>
                    </a:lnTo>
                    <a:lnTo>
                      <a:pt x="91" y="90"/>
                    </a:lnTo>
                    <a:lnTo>
                      <a:pt x="91" y="90"/>
                    </a:lnTo>
                    <a:lnTo>
                      <a:pt x="87" y="90"/>
                    </a:lnTo>
                    <a:lnTo>
                      <a:pt x="82" y="91"/>
                    </a:lnTo>
                    <a:lnTo>
                      <a:pt x="82" y="91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64" y="100"/>
                    </a:lnTo>
                    <a:lnTo>
                      <a:pt x="60" y="103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1" y="111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2" y="121"/>
                    </a:lnTo>
                    <a:lnTo>
                      <a:pt x="35" y="125"/>
                    </a:lnTo>
                    <a:lnTo>
                      <a:pt x="29" y="130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1" y="141"/>
                    </a:lnTo>
                    <a:lnTo>
                      <a:pt x="19" y="148"/>
                    </a:lnTo>
                    <a:lnTo>
                      <a:pt x="19" y="148"/>
                    </a:lnTo>
                    <a:lnTo>
                      <a:pt x="14" y="154"/>
                    </a:lnTo>
                    <a:lnTo>
                      <a:pt x="8" y="160"/>
                    </a:lnTo>
                    <a:lnTo>
                      <a:pt x="8" y="160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10" y="164"/>
                    </a:lnTo>
                    <a:lnTo>
                      <a:pt x="10" y="164"/>
                    </a:lnTo>
                    <a:lnTo>
                      <a:pt x="13" y="167"/>
                    </a:lnTo>
                    <a:lnTo>
                      <a:pt x="13" y="167"/>
                    </a:lnTo>
                    <a:lnTo>
                      <a:pt x="17" y="175"/>
                    </a:lnTo>
                    <a:lnTo>
                      <a:pt x="22" y="184"/>
                    </a:lnTo>
                    <a:lnTo>
                      <a:pt x="22" y="18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28" y="194"/>
                    </a:lnTo>
                    <a:lnTo>
                      <a:pt x="31" y="196"/>
                    </a:lnTo>
                    <a:lnTo>
                      <a:pt x="37" y="199"/>
                    </a:lnTo>
                    <a:lnTo>
                      <a:pt x="37" y="199"/>
                    </a:lnTo>
                    <a:lnTo>
                      <a:pt x="42" y="201"/>
                    </a:lnTo>
                    <a:lnTo>
                      <a:pt x="47" y="203"/>
                    </a:lnTo>
                    <a:lnTo>
                      <a:pt x="47" y="203"/>
                    </a:lnTo>
                    <a:lnTo>
                      <a:pt x="49" y="206"/>
                    </a:lnTo>
                    <a:lnTo>
                      <a:pt x="50" y="208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1" y="218"/>
                    </a:lnTo>
                    <a:lnTo>
                      <a:pt x="53" y="222"/>
                    </a:lnTo>
                    <a:lnTo>
                      <a:pt x="53" y="222"/>
                    </a:lnTo>
                    <a:lnTo>
                      <a:pt x="51" y="227"/>
                    </a:lnTo>
                    <a:lnTo>
                      <a:pt x="49" y="232"/>
                    </a:lnTo>
                    <a:lnTo>
                      <a:pt x="49" y="232"/>
                    </a:lnTo>
                    <a:lnTo>
                      <a:pt x="47" y="233"/>
                    </a:lnTo>
                    <a:lnTo>
                      <a:pt x="44" y="233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34" y="229"/>
                    </a:lnTo>
                    <a:lnTo>
                      <a:pt x="26" y="229"/>
                    </a:lnTo>
                    <a:lnTo>
                      <a:pt x="26" y="229"/>
                    </a:lnTo>
                    <a:lnTo>
                      <a:pt x="19" y="229"/>
                    </a:lnTo>
                    <a:lnTo>
                      <a:pt x="12" y="230"/>
                    </a:lnTo>
                    <a:lnTo>
                      <a:pt x="8" y="232"/>
                    </a:lnTo>
                    <a:lnTo>
                      <a:pt x="6" y="234"/>
                    </a:lnTo>
                    <a:lnTo>
                      <a:pt x="3" y="236"/>
                    </a:lnTo>
                    <a:lnTo>
                      <a:pt x="2" y="240"/>
                    </a:lnTo>
                    <a:lnTo>
                      <a:pt x="2" y="240"/>
                    </a:lnTo>
                    <a:lnTo>
                      <a:pt x="1" y="245"/>
                    </a:lnTo>
                    <a:lnTo>
                      <a:pt x="0" y="249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71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" y="289"/>
                    </a:lnTo>
                    <a:lnTo>
                      <a:pt x="5" y="294"/>
                    </a:lnTo>
                    <a:lnTo>
                      <a:pt x="8" y="298"/>
                    </a:lnTo>
                    <a:lnTo>
                      <a:pt x="13" y="303"/>
                    </a:lnTo>
                    <a:lnTo>
                      <a:pt x="13" y="303"/>
                    </a:lnTo>
                    <a:lnTo>
                      <a:pt x="19" y="305"/>
                    </a:lnTo>
                    <a:lnTo>
                      <a:pt x="23" y="310"/>
                    </a:lnTo>
                    <a:lnTo>
                      <a:pt x="27" y="315"/>
                    </a:lnTo>
                    <a:lnTo>
                      <a:pt x="28" y="321"/>
                    </a:lnTo>
                    <a:lnTo>
                      <a:pt x="28" y="321"/>
                    </a:lnTo>
                    <a:lnTo>
                      <a:pt x="28" y="331"/>
                    </a:lnTo>
                    <a:lnTo>
                      <a:pt x="28" y="336"/>
                    </a:lnTo>
                    <a:lnTo>
                      <a:pt x="29" y="341"/>
                    </a:lnTo>
                    <a:lnTo>
                      <a:pt x="29" y="341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5" y="354"/>
                    </a:lnTo>
                    <a:lnTo>
                      <a:pt x="38" y="354"/>
                    </a:lnTo>
                    <a:lnTo>
                      <a:pt x="42" y="355"/>
                    </a:lnTo>
                    <a:lnTo>
                      <a:pt x="48" y="358"/>
                    </a:lnTo>
                    <a:lnTo>
                      <a:pt x="48" y="358"/>
                    </a:lnTo>
                    <a:lnTo>
                      <a:pt x="49" y="361"/>
                    </a:lnTo>
                    <a:lnTo>
                      <a:pt x="49" y="363"/>
                    </a:lnTo>
                    <a:lnTo>
                      <a:pt x="50" y="365"/>
                    </a:lnTo>
                    <a:lnTo>
                      <a:pt x="51" y="368"/>
                    </a:lnTo>
                    <a:lnTo>
                      <a:pt x="51" y="368"/>
                    </a:lnTo>
                    <a:lnTo>
                      <a:pt x="54" y="368"/>
                    </a:lnTo>
                    <a:lnTo>
                      <a:pt x="57" y="368"/>
                    </a:lnTo>
                    <a:lnTo>
                      <a:pt x="64" y="368"/>
                    </a:lnTo>
                    <a:lnTo>
                      <a:pt x="64" y="368"/>
                    </a:lnTo>
                    <a:lnTo>
                      <a:pt x="71" y="366"/>
                    </a:lnTo>
                    <a:lnTo>
                      <a:pt x="74" y="366"/>
                    </a:lnTo>
                    <a:lnTo>
                      <a:pt x="77" y="368"/>
                    </a:lnTo>
                    <a:lnTo>
                      <a:pt x="77" y="368"/>
                    </a:lnTo>
                    <a:lnTo>
                      <a:pt x="80" y="370"/>
                    </a:lnTo>
                    <a:lnTo>
                      <a:pt x="81" y="373"/>
                    </a:lnTo>
                    <a:lnTo>
                      <a:pt x="84" y="379"/>
                    </a:lnTo>
                    <a:lnTo>
                      <a:pt x="84" y="379"/>
                    </a:lnTo>
                    <a:lnTo>
                      <a:pt x="88" y="385"/>
                    </a:lnTo>
                    <a:lnTo>
                      <a:pt x="89" y="391"/>
                    </a:lnTo>
                    <a:lnTo>
                      <a:pt x="89" y="391"/>
                    </a:lnTo>
                    <a:lnTo>
                      <a:pt x="90" y="397"/>
                    </a:lnTo>
                    <a:lnTo>
                      <a:pt x="89" y="402"/>
                    </a:lnTo>
                    <a:lnTo>
                      <a:pt x="87" y="410"/>
                    </a:lnTo>
                    <a:lnTo>
                      <a:pt x="82" y="417"/>
                    </a:lnTo>
                    <a:lnTo>
                      <a:pt x="76" y="425"/>
                    </a:lnTo>
                    <a:lnTo>
                      <a:pt x="76" y="425"/>
                    </a:lnTo>
                    <a:lnTo>
                      <a:pt x="69" y="431"/>
                    </a:lnTo>
                    <a:lnTo>
                      <a:pt x="67" y="434"/>
                    </a:lnTo>
                    <a:lnTo>
                      <a:pt x="67" y="438"/>
                    </a:lnTo>
                    <a:lnTo>
                      <a:pt x="67" y="438"/>
                    </a:lnTo>
                    <a:lnTo>
                      <a:pt x="68" y="458"/>
                    </a:lnTo>
                    <a:lnTo>
                      <a:pt x="68" y="458"/>
                    </a:lnTo>
                    <a:lnTo>
                      <a:pt x="69" y="464"/>
                    </a:lnTo>
                    <a:lnTo>
                      <a:pt x="69" y="464"/>
                    </a:lnTo>
                    <a:lnTo>
                      <a:pt x="70" y="464"/>
                    </a:lnTo>
                    <a:lnTo>
                      <a:pt x="70" y="465"/>
                    </a:lnTo>
                    <a:lnTo>
                      <a:pt x="70" y="465"/>
                    </a:lnTo>
                    <a:lnTo>
                      <a:pt x="76" y="466"/>
                    </a:lnTo>
                    <a:lnTo>
                      <a:pt x="82" y="466"/>
                    </a:lnTo>
                    <a:lnTo>
                      <a:pt x="82" y="466"/>
                    </a:lnTo>
                    <a:lnTo>
                      <a:pt x="88" y="466"/>
                    </a:lnTo>
                    <a:lnTo>
                      <a:pt x="94" y="466"/>
                    </a:lnTo>
                    <a:lnTo>
                      <a:pt x="94" y="466"/>
                    </a:lnTo>
                    <a:lnTo>
                      <a:pt x="101" y="465"/>
                    </a:lnTo>
                    <a:lnTo>
                      <a:pt x="103" y="465"/>
                    </a:lnTo>
                    <a:lnTo>
                      <a:pt x="105" y="467"/>
                    </a:lnTo>
                    <a:lnTo>
                      <a:pt x="105" y="467"/>
                    </a:lnTo>
                    <a:lnTo>
                      <a:pt x="106" y="471"/>
                    </a:lnTo>
                    <a:lnTo>
                      <a:pt x="108" y="475"/>
                    </a:lnTo>
                    <a:lnTo>
                      <a:pt x="108" y="475"/>
                    </a:lnTo>
                    <a:lnTo>
                      <a:pt x="110" y="481"/>
                    </a:lnTo>
                    <a:lnTo>
                      <a:pt x="110" y="481"/>
                    </a:lnTo>
                    <a:lnTo>
                      <a:pt x="111" y="488"/>
                    </a:lnTo>
                    <a:lnTo>
                      <a:pt x="111" y="488"/>
                    </a:lnTo>
                    <a:lnTo>
                      <a:pt x="111" y="492"/>
                    </a:lnTo>
                    <a:lnTo>
                      <a:pt x="112" y="495"/>
                    </a:lnTo>
                    <a:lnTo>
                      <a:pt x="112" y="495"/>
                    </a:lnTo>
                    <a:lnTo>
                      <a:pt x="111" y="499"/>
                    </a:lnTo>
                    <a:lnTo>
                      <a:pt x="111" y="502"/>
                    </a:lnTo>
                    <a:lnTo>
                      <a:pt x="111" y="502"/>
                    </a:lnTo>
                    <a:lnTo>
                      <a:pt x="111" y="505"/>
                    </a:lnTo>
                    <a:lnTo>
                      <a:pt x="111" y="508"/>
                    </a:lnTo>
                    <a:lnTo>
                      <a:pt x="111" y="508"/>
                    </a:lnTo>
                    <a:lnTo>
                      <a:pt x="113" y="522"/>
                    </a:lnTo>
                    <a:lnTo>
                      <a:pt x="115" y="529"/>
                    </a:lnTo>
                    <a:lnTo>
                      <a:pt x="117" y="536"/>
                    </a:lnTo>
                    <a:lnTo>
                      <a:pt x="117" y="536"/>
                    </a:lnTo>
                    <a:lnTo>
                      <a:pt x="119" y="543"/>
                    </a:lnTo>
                    <a:lnTo>
                      <a:pt x="123" y="550"/>
                    </a:lnTo>
                    <a:lnTo>
                      <a:pt x="123" y="550"/>
                    </a:lnTo>
                    <a:lnTo>
                      <a:pt x="128" y="559"/>
                    </a:lnTo>
                    <a:lnTo>
                      <a:pt x="128" y="559"/>
                    </a:lnTo>
                    <a:lnTo>
                      <a:pt x="130" y="556"/>
                    </a:lnTo>
                    <a:lnTo>
                      <a:pt x="132" y="555"/>
                    </a:lnTo>
                    <a:lnTo>
                      <a:pt x="136" y="554"/>
                    </a:lnTo>
                    <a:lnTo>
                      <a:pt x="139" y="554"/>
                    </a:lnTo>
                    <a:lnTo>
                      <a:pt x="146" y="556"/>
                    </a:lnTo>
                    <a:lnTo>
                      <a:pt x="152" y="559"/>
                    </a:lnTo>
                    <a:lnTo>
                      <a:pt x="152" y="559"/>
                    </a:lnTo>
                    <a:lnTo>
                      <a:pt x="159" y="564"/>
                    </a:lnTo>
                    <a:lnTo>
                      <a:pt x="166" y="569"/>
                    </a:lnTo>
                    <a:lnTo>
                      <a:pt x="173" y="573"/>
                    </a:lnTo>
                    <a:lnTo>
                      <a:pt x="178" y="573"/>
                    </a:lnTo>
                    <a:lnTo>
                      <a:pt x="183" y="573"/>
                    </a:lnTo>
                    <a:lnTo>
                      <a:pt x="183" y="573"/>
                    </a:lnTo>
                    <a:lnTo>
                      <a:pt x="188" y="571"/>
                    </a:lnTo>
                    <a:lnTo>
                      <a:pt x="196" y="569"/>
                    </a:lnTo>
                    <a:lnTo>
                      <a:pt x="203" y="568"/>
                    </a:lnTo>
                    <a:lnTo>
                      <a:pt x="205" y="569"/>
                    </a:lnTo>
                    <a:lnTo>
                      <a:pt x="208" y="570"/>
                    </a:lnTo>
                    <a:lnTo>
                      <a:pt x="208" y="570"/>
                    </a:lnTo>
                    <a:lnTo>
                      <a:pt x="211" y="569"/>
                    </a:lnTo>
                    <a:lnTo>
                      <a:pt x="211" y="569"/>
                    </a:lnTo>
                    <a:lnTo>
                      <a:pt x="215" y="566"/>
                    </a:lnTo>
                    <a:lnTo>
                      <a:pt x="221" y="563"/>
                    </a:lnTo>
                    <a:lnTo>
                      <a:pt x="221" y="563"/>
                    </a:lnTo>
                    <a:lnTo>
                      <a:pt x="228" y="562"/>
                    </a:lnTo>
                    <a:lnTo>
                      <a:pt x="232" y="560"/>
                    </a:lnTo>
                    <a:lnTo>
                      <a:pt x="234" y="557"/>
                    </a:lnTo>
                    <a:lnTo>
                      <a:pt x="234" y="557"/>
                    </a:lnTo>
                    <a:lnTo>
                      <a:pt x="237" y="555"/>
                    </a:lnTo>
                    <a:lnTo>
                      <a:pt x="237" y="552"/>
                    </a:lnTo>
                    <a:lnTo>
                      <a:pt x="237" y="545"/>
                    </a:lnTo>
                    <a:lnTo>
                      <a:pt x="237" y="545"/>
                    </a:lnTo>
                    <a:lnTo>
                      <a:pt x="238" y="540"/>
                    </a:lnTo>
                    <a:lnTo>
                      <a:pt x="240" y="538"/>
                    </a:lnTo>
                    <a:lnTo>
                      <a:pt x="246" y="532"/>
                    </a:lnTo>
                    <a:lnTo>
                      <a:pt x="246" y="532"/>
                    </a:lnTo>
                    <a:lnTo>
                      <a:pt x="253" y="526"/>
                    </a:lnTo>
                    <a:lnTo>
                      <a:pt x="256" y="523"/>
                    </a:lnTo>
                    <a:lnTo>
                      <a:pt x="259" y="520"/>
                    </a:lnTo>
                    <a:lnTo>
                      <a:pt x="259" y="520"/>
                    </a:lnTo>
                    <a:lnTo>
                      <a:pt x="260" y="516"/>
                    </a:lnTo>
                    <a:lnTo>
                      <a:pt x="260" y="513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59" y="498"/>
                    </a:lnTo>
                    <a:lnTo>
                      <a:pt x="259" y="494"/>
                    </a:lnTo>
                    <a:lnTo>
                      <a:pt x="260" y="492"/>
                    </a:lnTo>
                    <a:lnTo>
                      <a:pt x="260" y="492"/>
                    </a:lnTo>
                    <a:lnTo>
                      <a:pt x="262" y="489"/>
                    </a:lnTo>
                    <a:lnTo>
                      <a:pt x="263" y="489"/>
                    </a:lnTo>
                    <a:lnTo>
                      <a:pt x="268" y="488"/>
                    </a:lnTo>
                    <a:lnTo>
                      <a:pt x="273" y="488"/>
                    </a:lnTo>
                    <a:lnTo>
                      <a:pt x="276" y="487"/>
                    </a:lnTo>
                    <a:lnTo>
                      <a:pt x="276" y="487"/>
                    </a:lnTo>
                    <a:lnTo>
                      <a:pt x="281" y="485"/>
                    </a:lnTo>
                    <a:lnTo>
                      <a:pt x="283" y="480"/>
                    </a:lnTo>
                    <a:lnTo>
                      <a:pt x="283" y="475"/>
                    </a:lnTo>
                    <a:lnTo>
                      <a:pt x="283" y="471"/>
                    </a:lnTo>
                    <a:lnTo>
                      <a:pt x="283" y="471"/>
                    </a:lnTo>
                    <a:lnTo>
                      <a:pt x="282" y="468"/>
                    </a:lnTo>
                    <a:lnTo>
                      <a:pt x="280" y="467"/>
                    </a:lnTo>
                    <a:lnTo>
                      <a:pt x="275" y="467"/>
                    </a:lnTo>
                    <a:lnTo>
                      <a:pt x="275" y="467"/>
                    </a:lnTo>
                    <a:lnTo>
                      <a:pt x="273" y="466"/>
                    </a:lnTo>
                    <a:lnTo>
                      <a:pt x="271" y="465"/>
                    </a:lnTo>
                    <a:lnTo>
                      <a:pt x="268" y="461"/>
                    </a:lnTo>
                    <a:lnTo>
                      <a:pt x="268" y="461"/>
                    </a:lnTo>
                    <a:lnTo>
                      <a:pt x="265" y="454"/>
                    </a:lnTo>
                    <a:lnTo>
                      <a:pt x="262" y="452"/>
                    </a:lnTo>
                    <a:lnTo>
                      <a:pt x="259" y="451"/>
                    </a:lnTo>
                    <a:lnTo>
                      <a:pt x="259" y="451"/>
                    </a:lnTo>
                    <a:lnTo>
                      <a:pt x="251" y="451"/>
                    </a:lnTo>
                    <a:lnTo>
                      <a:pt x="242" y="451"/>
                    </a:lnTo>
                    <a:lnTo>
                      <a:pt x="242" y="451"/>
                    </a:lnTo>
                    <a:lnTo>
                      <a:pt x="239" y="450"/>
                    </a:lnTo>
                    <a:lnTo>
                      <a:pt x="237" y="448"/>
                    </a:lnTo>
                    <a:lnTo>
                      <a:pt x="231" y="446"/>
                    </a:lnTo>
                    <a:lnTo>
                      <a:pt x="231" y="446"/>
                    </a:lnTo>
                    <a:lnTo>
                      <a:pt x="226" y="445"/>
                    </a:lnTo>
                    <a:lnTo>
                      <a:pt x="220" y="444"/>
                    </a:lnTo>
                    <a:lnTo>
                      <a:pt x="215" y="443"/>
                    </a:lnTo>
                    <a:lnTo>
                      <a:pt x="213" y="441"/>
                    </a:lnTo>
                    <a:lnTo>
                      <a:pt x="211" y="439"/>
                    </a:lnTo>
                    <a:lnTo>
                      <a:pt x="211" y="439"/>
                    </a:lnTo>
                    <a:lnTo>
                      <a:pt x="207" y="434"/>
                    </a:lnTo>
                    <a:lnTo>
                      <a:pt x="201" y="431"/>
                    </a:lnTo>
                    <a:lnTo>
                      <a:pt x="201" y="431"/>
                    </a:lnTo>
                    <a:lnTo>
                      <a:pt x="198" y="427"/>
                    </a:lnTo>
                    <a:lnTo>
                      <a:pt x="197" y="425"/>
                    </a:lnTo>
                    <a:lnTo>
                      <a:pt x="197" y="423"/>
                    </a:lnTo>
                    <a:lnTo>
                      <a:pt x="197" y="423"/>
                    </a:lnTo>
                    <a:lnTo>
                      <a:pt x="198" y="420"/>
                    </a:lnTo>
                    <a:lnTo>
                      <a:pt x="200" y="418"/>
                    </a:lnTo>
                    <a:lnTo>
                      <a:pt x="206" y="416"/>
                    </a:lnTo>
                    <a:lnTo>
                      <a:pt x="211" y="413"/>
                    </a:lnTo>
                    <a:lnTo>
                      <a:pt x="213" y="411"/>
                    </a:lnTo>
                    <a:lnTo>
                      <a:pt x="214" y="409"/>
                    </a:lnTo>
                    <a:lnTo>
                      <a:pt x="214" y="409"/>
                    </a:lnTo>
                    <a:lnTo>
                      <a:pt x="214" y="403"/>
                    </a:lnTo>
                    <a:lnTo>
                      <a:pt x="214" y="398"/>
                    </a:lnTo>
                    <a:lnTo>
                      <a:pt x="214" y="398"/>
                    </a:lnTo>
                    <a:lnTo>
                      <a:pt x="214" y="392"/>
                    </a:lnTo>
                    <a:lnTo>
                      <a:pt x="214" y="387"/>
                    </a:lnTo>
                    <a:lnTo>
                      <a:pt x="214" y="387"/>
                    </a:lnTo>
                    <a:lnTo>
                      <a:pt x="213" y="382"/>
                    </a:lnTo>
                    <a:lnTo>
                      <a:pt x="213" y="379"/>
                    </a:lnTo>
                    <a:lnTo>
                      <a:pt x="214" y="377"/>
                    </a:lnTo>
                    <a:lnTo>
                      <a:pt x="214" y="377"/>
                    </a:lnTo>
                    <a:lnTo>
                      <a:pt x="217" y="373"/>
                    </a:lnTo>
                    <a:lnTo>
                      <a:pt x="219" y="371"/>
                    </a:lnTo>
                    <a:lnTo>
                      <a:pt x="221" y="369"/>
                    </a:lnTo>
                    <a:lnTo>
                      <a:pt x="224" y="366"/>
                    </a:lnTo>
                    <a:lnTo>
                      <a:pt x="224" y="366"/>
                    </a:lnTo>
                    <a:lnTo>
                      <a:pt x="225" y="362"/>
                    </a:lnTo>
                    <a:lnTo>
                      <a:pt x="226" y="356"/>
                    </a:lnTo>
                    <a:lnTo>
                      <a:pt x="226" y="345"/>
                    </a:lnTo>
                    <a:lnTo>
                      <a:pt x="226" y="345"/>
                    </a:lnTo>
                    <a:lnTo>
                      <a:pt x="227" y="335"/>
                    </a:lnTo>
                    <a:lnTo>
                      <a:pt x="227" y="330"/>
                    </a:lnTo>
                    <a:lnTo>
                      <a:pt x="225" y="325"/>
                    </a:lnTo>
                    <a:lnTo>
                      <a:pt x="225" y="325"/>
                    </a:lnTo>
                    <a:lnTo>
                      <a:pt x="221" y="320"/>
                    </a:lnTo>
                    <a:lnTo>
                      <a:pt x="218" y="316"/>
                    </a:lnTo>
                    <a:lnTo>
                      <a:pt x="212" y="312"/>
                    </a:lnTo>
                    <a:lnTo>
                      <a:pt x="207" y="310"/>
                    </a:lnTo>
                    <a:lnTo>
                      <a:pt x="207" y="310"/>
                    </a:lnTo>
                    <a:lnTo>
                      <a:pt x="198" y="308"/>
                    </a:lnTo>
                    <a:lnTo>
                      <a:pt x="197" y="307"/>
                    </a:lnTo>
                    <a:lnTo>
                      <a:pt x="196" y="305"/>
                    </a:lnTo>
                    <a:lnTo>
                      <a:pt x="196" y="303"/>
                    </a:lnTo>
                    <a:lnTo>
                      <a:pt x="196" y="301"/>
                    </a:lnTo>
                    <a:lnTo>
                      <a:pt x="196" y="301"/>
                    </a:lnTo>
                    <a:lnTo>
                      <a:pt x="198" y="296"/>
                    </a:lnTo>
                    <a:lnTo>
                      <a:pt x="201" y="293"/>
                    </a:lnTo>
                    <a:lnTo>
                      <a:pt x="205" y="291"/>
                    </a:lnTo>
                    <a:lnTo>
                      <a:pt x="211" y="290"/>
                    </a:lnTo>
                    <a:lnTo>
                      <a:pt x="211" y="290"/>
                    </a:lnTo>
                    <a:lnTo>
                      <a:pt x="215" y="288"/>
                    </a:lnTo>
                    <a:lnTo>
                      <a:pt x="218" y="286"/>
                    </a:lnTo>
                    <a:lnTo>
                      <a:pt x="220" y="282"/>
                    </a:lnTo>
                    <a:lnTo>
                      <a:pt x="220" y="276"/>
                    </a:lnTo>
                    <a:lnTo>
                      <a:pt x="220" y="276"/>
                    </a:lnTo>
                    <a:lnTo>
                      <a:pt x="220" y="267"/>
                    </a:lnTo>
                    <a:lnTo>
                      <a:pt x="222" y="263"/>
                    </a:lnTo>
                    <a:lnTo>
                      <a:pt x="224" y="262"/>
                    </a:lnTo>
                    <a:lnTo>
                      <a:pt x="226" y="261"/>
                    </a:lnTo>
                    <a:lnTo>
                      <a:pt x="226" y="261"/>
                    </a:lnTo>
                    <a:lnTo>
                      <a:pt x="231" y="260"/>
                    </a:lnTo>
                    <a:lnTo>
                      <a:pt x="232" y="260"/>
                    </a:lnTo>
                    <a:lnTo>
                      <a:pt x="234" y="257"/>
                    </a:lnTo>
                    <a:lnTo>
                      <a:pt x="234" y="257"/>
                    </a:lnTo>
                    <a:lnTo>
                      <a:pt x="237" y="253"/>
                    </a:lnTo>
                    <a:lnTo>
                      <a:pt x="238" y="250"/>
                    </a:lnTo>
                    <a:lnTo>
                      <a:pt x="240" y="249"/>
                    </a:lnTo>
                    <a:lnTo>
                      <a:pt x="240" y="249"/>
                    </a:lnTo>
                    <a:lnTo>
                      <a:pt x="244" y="247"/>
                    </a:lnTo>
                    <a:lnTo>
                      <a:pt x="247" y="246"/>
                    </a:lnTo>
                    <a:lnTo>
                      <a:pt x="255" y="245"/>
                    </a:lnTo>
                    <a:lnTo>
                      <a:pt x="255" y="245"/>
                    </a:lnTo>
                    <a:lnTo>
                      <a:pt x="259" y="243"/>
                    </a:lnTo>
                    <a:lnTo>
                      <a:pt x="261" y="242"/>
                    </a:lnTo>
                    <a:lnTo>
                      <a:pt x="266" y="237"/>
                    </a:lnTo>
                    <a:lnTo>
                      <a:pt x="266" y="237"/>
                    </a:lnTo>
                    <a:lnTo>
                      <a:pt x="272" y="233"/>
                    </a:lnTo>
                    <a:lnTo>
                      <a:pt x="279" y="228"/>
                    </a:lnTo>
                    <a:lnTo>
                      <a:pt x="279" y="228"/>
                    </a:lnTo>
                    <a:lnTo>
                      <a:pt x="287" y="223"/>
                    </a:lnTo>
                    <a:lnTo>
                      <a:pt x="290" y="221"/>
                    </a:lnTo>
                    <a:lnTo>
                      <a:pt x="293" y="218"/>
                    </a:lnTo>
                    <a:lnTo>
                      <a:pt x="293" y="218"/>
                    </a:lnTo>
                    <a:lnTo>
                      <a:pt x="293" y="211"/>
                    </a:lnTo>
                    <a:lnTo>
                      <a:pt x="294" y="207"/>
                    </a:lnTo>
                    <a:lnTo>
                      <a:pt x="295" y="203"/>
                    </a:lnTo>
                    <a:lnTo>
                      <a:pt x="295" y="203"/>
                    </a:lnTo>
                    <a:lnTo>
                      <a:pt x="297" y="202"/>
                    </a:lnTo>
                    <a:lnTo>
                      <a:pt x="302" y="202"/>
                    </a:lnTo>
                    <a:lnTo>
                      <a:pt x="309" y="201"/>
                    </a:lnTo>
                    <a:lnTo>
                      <a:pt x="309" y="201"/>
                    </a:lnTo>
                    <a:lnTo>
                      <a:pt x="313" y="200"/>
                    </a:lnTo>
                    <a:lnTo>
                      <a:pt x="316" y="198"/>
                    </a:lnTo>
                    <a:lnTo>
                      <a:pt x="316" y="198"/>
                    </a:lnTo>
                    <a:lnTo>
                      <a:pt x="324" y="194"/>
                    </a:lnTo>
                    <a:lnTo>
                      <a:pt x="324" y="194"/>
                    </a:lnTo>
                    <a:lnTo>
                      <a:pt x="328" y="192"/>
                    </a:lnTo>
                    <a:lnTo>
                      <a:pt x="329" y="188"/>
                    </a:lnTo>
                    <a:lnTo>
                      <a:pt x="331" y="180"/>
                    </a:lnTo>
                    <a:lnTo>
                      <a:pt x="331" y="180"/>
                    </a:lnTo>
                    <a:lnTo>
                      <a:pt x="333" y="178"/>
                    </a:lnTo>
                    <a:lnTo>
                      <a:pt x="335" y="175"/>
                    </a:lnTo>
                    <a:lnTo>
                      <a:pt x="337" y="174"/>
                    </a:lnTo>
                    <a:lnTo>
                      <a:pt x="341" y="174"/>
                    </a:lnTo>
                    <a:lnTo>
                      <a:pt x="341" y="174"/>
                    </a:lnTo>
                    <a:lnTo>
                      <a:pt x="344" y="175"/>
                    </a:lnTo>
                    <a:lnTo>
                      <a:pt x="347" y="178"/>
                    </a:lnTo>
                    <a:lnTo>
                      <a:pt x="349" y="180"/>
                    </a:lnTo>
                    <a:lnTo>
                      <a:pt x="350" y="184"/>
                    </a:lnTo>
                    <a:lnTo>
                      <a:pt x="350" y="184"/>
                    </a:lnTo>
                    <a:lnTo>
                      <a:pt x="351" y="188"/>
                    </a:lnTo>
                    <a:lnTo>
                      <a:pt x="353" y="191"/>
                    </a:lnTo>
                    <a:lnTo>
                      <a:pt x="355" y="192"/>
                    </a:lnTo>
                    <a:lnTo>
                      <a:pt x="355" y="192"/>
                    </a:lnTo>
                    <a:lnTo>
                      <a:pt x="358" y="192"/>
                    </a:lnTo>
                    <a:lnTo>
                      <a:pt x="362" y="192"/>
                    </a:lnTo>
                    <a:lnTo>
                      <a:pt x="364" y="191"/>
                    </a:lnTo>
                    <a:lnTo>
                      <a:pt x="368" y="191"/>
                    </a:lnTo>
                    <a:lnTo>
                      <a:pt x="368" y="191"/>
                    </a:lnTo>
                    <a:lnTo>
                      <a:pt x="371" y="192"/>
                    </a:lnTo>
                    <a:lnTo>
                      <a:pt x="374" y="193"/>
                    </a:lnTo>
                    <a:lnTo>
                      <a:pt x="377" y="198"/>
                    </a:lnTo>
                    <a:lnTo>
                      <a:pt x="377" y="198"/>
                    </a:lnTo>
                    <a:lnTo>
                      <a:pt x="381" y="202"/>
                    </a:lnTo>
                    <a:lnTo>
                      <a:pt x="385" y="206"/>
                    </a:lnTo>
                    <a:lnTo>
                      <a:pt x="390" y="207"/>
                    </a:lnTo>
                    <a:lnTo>
                      <a:pt x="396" y="208"/>
                    </a:lnTo>
                    <a:lnTo>
                      <a:pt x="396" y="208"/>
                    </a:lnTo>
                    <a:lnTo>
                      <a:pt x="402" y="208"/>
                    </a:lnTo>
                    <a:lnTo>
                      <a:pt x="406" y="205"/>
                    </a:lnTo>
                    <a:lnTo>
                      <a:pt x="411" y="201"/>
                    </a:lnTo>
                    <a:lnTo>
                      <a:pt x="415" y="198"/>
                    </a:lnTo>
                    <a:lnTo>
                      <a:pt x="415" y="198"/>
                    </a:lnTo>
                    <a:lnTo>
                      <a:pt x="418" y="193"/>
                    </a:lnTo>
                    <a:lnTo>
                      <a:pt x="421" y="188"/>
                    </a:lnTo>
                    <a:lnTo>
                      <a:pt x="421" y="184"/>
                    </a:lnTo>
                    <a:lnTo>
                      <a:pt x="421" y="178"/>
                    </a:lnTo>
                    <a:lnTo>
                      <a:pt x="421" y="178"/>
                    </a:lnTo>
                    <a:lnTo>
                      <a:pt x="423" y="167"/>
                    </a:lnTo>
                    <a:lnTo>
                      <a:pt x="423" y="161"/>
                    </a:lnTo>
                    <a:lnTo>
                      <a:pt x="424" y="155"/>
                    </a:lnTo>
                    <a:lnTo>
                      <a:pt x="424" y="155"/>
                    </a:lnTo>
                    <a:lnTo>
                      <a:pt x="422" y="146"/>
                    </a:lnTo>
                    <a:lnTo>
                      <a:pt x="422" y="140"/>
                    </a:lnTo>
                    <a:lnTo>
                      <a:pt x="423" y="136"/>
                    </a:lnTo>
                    <a:lnTo>
                      <a:pt x="423" y="136"/>
                    </a:lnTo>
                    <a:lnTo>
                      <a:pt x="425" y="131"/>
                    </a:lnTo>
                    <a:lnTo>
                      <a:pt x="429" y="126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47" y="110"/>
                    </a:lnTo>
                    <a:lnTo>
                      <a:pt x="458" y="99"/>
                    </a:lnTo>
                    <a:lnTo>
                      <a:pt x="458" y="99"/>
                    </a:lnTo>
                    <a:lnTo>
                      <a:pt x="469" y="89"/>
                    </a:lnTo>
                    <a:lnTo>
                      <a:pt x="469" y="89"/>
                    </a:lnTo>
                    <a:lnTo>
                      <a:pt x="465" y="89"/>
                    </a:lnTo>
                    <a:lnTo>
                      <a:pt x="465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1893596" y="3522968"/>
                <a:ext cx="238903" cy="314597"/>
              </a:xfrm>
              <a:custGeom>
                <a:avLst/>
                <a:gdLst/>
                <a:ahLst/>
                <a:cxnLst>
                  <a:cxn ang="0">
                    <a:pos x="100" y="37"/>
                  </a:cxn>
                  <a:cxn ang="0">
                    <a:pos x="95" y="25"/>
                  </a:cxn>
                  <a:cxn ang="0">
                    <a:pos x="92" y="19"/>
                  </a:cxn>
                  <a:cxn ang="0">
                    <a:pos x="88" y="14"/>
                  </a:cxn>
                  <a:cxn ang="0">
                    <a:pos x="85" y="12"/>
                  </a:cxn>
                  <a:cxn ang="0">
                    <a:pos x="75" y="14"/>
                  </a:cxn>
                  <a:cxn ang="0">
                    <a:pos x="68" y="14"/>
                  </a:cxn>
                  <a:cxn ang="0">
                    <a:pos x="62" y="14"/>
                  </a:cxn>
                  <a:cxn ang="0">
                    <a:pos x="61" y="11"/>
                  </a:cxn>
                  <a:cxn ang="0">
                    <a:pos x="60" y="7"/>
                  </a:cxn>
                  <a:cxn ang="0">
                    <a:pos x="59" y="4"/>
                  </a:cxn>
                  <a:cxn ang="0">
                    <a:pos x="49" y="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42" y="2"/>
                  </a:cxn>
                  <a:cxn ang="0">
                    <a:pos x="39" y="5"/>
                  </a:cxn>
                  <a:cxn ang="0">
                    <a:pos x="32" y="12"/>
                  </a:cxn>
                  <a:cxn ang="0">
                    <a:pos x="14" y="28"/>
                  </a:cxn>
                  <a:cxn ang="0">
                    <a:pos x="10" y="32"/>
                  </a:cxn>
                  <a:cxn ang="0">
                    <a:pos x="4" y="44"/>
                  </a:cxn>
                  <a:cxn ang="0">
                    <a:pos x="0" y="65"/>
                  </a:cxn>
                  <a:cxn ang="0">
                    <a:pos x="0" y="79"/>
                  </a:cxn>
                  <a:cxn ang="0">
                    <a:pos x="1" y="96"/>
                  </a:cxn>
                  <a:cxn ang="0">
                    <a:pos x="3" y="100"/>
                  </a:cxn>
                  <a:cxn ang="0">
                    <a:pos x="8" y="110"/>
                  </a:cxn>
                  <a:cxn ang="0">
                    <a:pos x="12" y="113"/>
                  </a:cxn>
                  <a:cxn ang="0">
                    <a:pos x="23" y="118"/>
                  </a:cxn>
                  <a:cxn ang="0">
                    <a:pos x="33" y="121"/>
                  </a:cxn>
                  <a:cxn ang="0">
                    <a:pos x="42" y="126"/>
                  </a:cxn>
                  <a:cxn ang="0">
                    <a:pos x="59" y="132"/>
                  </a:cxn>
                  <a:cxn ang="0">
                    <a:pos x="71" y="132"/>
                  </a:cxn>
                  <a:cxn ang="0">
                    <a:pos x="75" y="130"/>
                  </a:cxn>
                  <a:cxn ang="0">
                    <a:pos x="80" y="120"/>
                  </a:cxn>
                  <a:cxn ang="0">
                    <a:pos x="80" y="110"/>
                  </a:cxn>
                  <a:cxn ang="0">
                    <a:pos x="79" y="104"/>
                  </a:cxn>
                  <a:cxn ang="0">
                    <a:pos x="78" y="84"/>
                  </a:cxn>
                  <a:cxn ang="0">
                    <a:pos x="78" y="80"/>
                  </a:cxn>
                  <a:cxn ang="0">
                    <a:pos x="87" y="71"/>
                  </a:cxn>
                  <a:cxn ang="0">
                    <a:pos x="93" y="63"/>
                  </a:cxn>
                  <a:cxn ang="0">
                    <a:pos x="100" y="48"/>
                  </a:cxn>
                  <a:cxn ang="0">
                    <a:pos x="100" y="37"/>
                  </a:cxn>
                </a:cxnLst>
                <a:rect l="0" t="0" r="r" b="b"/>
                <a:pathLst>
                  <a:path w="101" h="133">
                    <a:moveTo>
                      <a:pt x="100" y="37"/>
                    </a:moveTo>
                    <a:lnTo>
                      <a:pt x="100" y="37"/>
                    </a:lnTo>
                    <a:lnTo>
                      <a:pt x="99" y="31"/>
                    </a:lnTo>
                    <a:lnTo>
                      <a:pt x="95" y="25"/>
                    </a:lnTo>
                    <a:lnTo>
                      <a:pt x="95" y="25"/>
                    </a:lnTo>
                    <a:lnTo>
                      <a:pt x="92" y="19"/>
                    </a:lnTo>
                    <a:lnTo>
                      <a:pt x="91" y="16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5" y="12"/>
                    </a:lnTo>
                    <a:lnTo>
                      <a:pt x="82" y="12"/>
                    </a:lnTo>
                    <a:lnTo>
                      <a:pt x="75" y="14"/>
                    </a:lnTo>
                    <a:lnTo>
                      <a:pt x="75" y="14"/>
                    </a:lnTo>
                    <a:lnTo>
                      <a:pt x="68" y="14"/>
                    </a:lnTo>
                    <a:lnTo>
                      <a:pt x="65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1" y="11"/>
                    </a:lnTo>
                    <a:lnTo>
                      <a:pt x="60" y="9"/>
                    </a:lnTo>
                    <a:lnTo>
                      <a:pt x="60" y="7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53" y="1"/>
                    </a:lnTo>
                    <a:lnTo>
                      <a:pt x="49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42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0" y="32"/>
                    </a:lnTo>
                    <a:lnTo>
                      <a:pt x="6" y="38"/>
                    </a:lnTo>
                    <a:lnTo>
                      <a:pt x="4" y="44"/>
                    </a:lnTo>
                    <a:lnTo>
                      <a:pt x="1" y="51"/>
                    </a:lnTo>
                    <a:lnTo>
                      <a:pt x="0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7"/>
                    </a:lnTo>
                    <a:lnTo>
                      <a:pt x="1" y="96"/>
                    </a:lnTo>
                    <a:lnTo>
                      <a:pt x="1" y="96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3"/>
                    </a:lnTo>
                    <a:lnTo>
                      <a:pt x="12" y="113"/>
                    </a:lnTo>
                    <a:lnTo>
                      <a:pt x="17" y="117"/>
                    </a:lnTo>
                    <a:lnTo>
                      <a:pt x="23" y="118"/>
                    </a:lnTo>
                    <a:lnTo>
                      <a:pt x="28" y="119"/>
                    </a:lnTo>
                    <a:lnTo>
                      <a:pt x="33" y="121"/>
                    </a:lnTo>
                    <a:lnTo>
                      <a:pt x="33" y="121"/>
                    </a:lnTo>
                    <a:lnTo>
                      <a:pt x="42" y="126"/>
                    </a:lnTo>
                    <a:lnTo>
                      <a:pt x="54" y="131"/>
                    </a:lnTo>
                    <a:lnTo>
                      <a:pt x="59" y="132"/>
                    </a:lnTo>
                    <a:lnTo>
                      <a:pt x="65" y="133"/>
                    </a:lnTo>
                    <a:lnTo>
                      <a:pt x="71" y="132"/>
                    </a:lnTo>
                    <a:lnTo>
                      <a:pt x="75" y="130"/>
                    </a:lnTo>
                    <a:lnTo>
                      <a:pt x="75" y="130"/>
                    </a:lnTo>
                    <a:lnTo>
                      <a:pt x="79" y="126"/>
                    </a:lnTo>
                    <a:lnTo>
                      <a:pt x="80" y="120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79" y="104"/>
                    </a:lnTo>
                    <a:lnTo>
                      <a:pt x="79" y="104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80"/>
                    </a:lnTo>
                    <a:lnTo>
                      <a:pt x="80" y="77"/>
                    </a:lnTo>
                    <a:lnTo>
                      <a:pt x="87" y="71"/>
                    </a:lnTo>
                    <a:lnTo>
                      <a:pt x="87" y="71"/>
                    </a:lnTo>
                    <a:lnTo>
                      <a:pt x="93" y="63"/>
                    </a:lnTo>
                    <a:lnTo>
                      <a:pt x="98" y="56"/>
                    </a:lnTo>
                    <a:lnTo>
                      <a:pt x="100" y="48"/>
                    </a:lnTo>
                    <a:lnTo>
                      <a:pt x="101" y="43"/>
                    </a:lnTo>
                    <a:lnTo>
                      <a:pt x="100" y="37"/>
                    </a:lnTo>
                    <a:lnTo>
                      <a:pt x="100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2383230" y="2771822"/>
                <a:ext cx="1542227" cy="1776402"/>
              </a:xfrm>
              <a:custGeom>
                <a:avLst/>
                <a:gdLst/>
                <a:ahLst/>
                <a:cxnLst>
                  <a:cxn ang="0">
                    <a:pos x="643" y="502"/>
                  </a:cxn>
                  <a:cxn ang="0">
                    <a:pos x="611" y="509"/>
                  </a:cxn>
                  <a:cxn ang="0">
                    <a:pos x="581" y="519"/>
                  </a:cxn>
                  <a:cxn ang="0">
                    <a:pos x="585" y="483"/>
                  </a:cxn>
                  <a:cxn ang="0">
                    <a:pos x="567" y="443"/>
                  </a:cxn>
                  <a:cxn ang="0">
                    <a:pos x="571" y="396"/>
                  </a:cxn>
                  <a:cxn ang="0">
                    <a:pos x="577" y="355"/>
                  </a:cxn>
                  <a:cxn ang="0">
                    <a:pos x="589" y="313"/>
                  </a:cxn>
                  <a:cxn ang="0">
                    <a:pos x="583" y="257"/>
                  </a:cxn>
                  <a:cxn ang="0">
                    <a:pos x="587" y="237"/>
                  </a:cxn>
                  <a:cxn ang="0">
                    <a:pos x="603" y="183"/>
                  </a:cxn>
                  <a:cxn ang="0">
                    <a:pos x="596" y="142"/>
                  </a:cxn>
                  <a:cxn ang="0">
                    <a:pos x="574" y="107"/>
                  </a:cxn>
                  <a:cxn ang="0">
                    <a:pos x="585" y="76"/>
                  </a:cxn>
                  <a:cxn ang="0">
                    <a:pos x="582" y="43"/>
                  </a:cxn>
                  <a:cxn ang="0">
                    <a:pos x="557" y="14"/>
                  </a:cxn>
                  <a:cxn ang="0">
                    <a:pos x="533" y="1"/>
                  </a:cxn>
                  <a:cxn ang="0">
                    <a:pos x="503" y="38"/>
                  </a:cxn>
                  <a:cxn ang="0">
                    <a:pos x="466" y="41"/>
                  </a:cxn>
                  <a:cxn ang="0">
                    <a:pos x="421" y="33"/>
                  </a:cxn>
                  <a:cxn ang="0">
                    <a:pos x="377" y="52"/>
                  </a:cxn>
                  <a:cxn ang="0">
                    <a:pos x="342" y="40"/>
                  </a:cxn>
                  <a:cxn ang="0">
                    <a:pos x="273" y="52"/>
                  </a:cxn>
                  <a:cxn ang="0">
                    <a:pos x="226" y="103"/>
                  </a:cxn>
                  <a:cxn ang="0">
                    <a:pos x="219" y="161"/>
                  </a:cxn>
                  <a:cxn ang="0">
                    <a:pos x="181" y="161"/>
                  </a:cxn>
                  <a:cxn ang="0">
                    <a:pos x="155" y="151"/>
                  </a:cxn>
                  <a:cxn ang="0">
                    <a:pos x="135" y="143"/>
                  </a:cxn>
                  <a:cxn ang="0">
                    <a:pos x="106" y="165"/>
                  </a:cxn>
                  <a:cxn ang="0">
                    <a:pos x="83" y="191"/>
                  </a:cxn>
                  <a:cxn ang="0">
                    <a:pos x="44" y="212"/>
                  </a:cxn>
                  <a:cxn ang="0">
                    <a:pos x="24" y="230"/>
                  </a:cxn>
                  <a:cxn ang="0">
                    <a:pos x="0" y="264"/>
                  </a:cxn>
                  <a:cxn ang="0">
                    <a:pos x="29" y="288"/>
                  </a:cxn>
                  <a:cxn ang="0">
                    <a:pos x="23" y="334"/>
                  </a:cxn>
                  <a:cxn ang="0">
                    <a:pos x="18" y="366"/>
                  </a:cxn>
                  <a:cxn ang="0">
                    <a:pos x="2" y="390"/>
                  </a:cxn>
                  <a:cxn ang="0">
                    <a:pos x="35" y="409"/>
                  </a:cxn>
                  <a:cxn ang="0">
                    <a:pos x="72" y="424"/>
                  </a:cxn>
                  <a:cxn ang="0">
                    <a:pos x="85" y="448"/>
                  </a:cxn>
                  <a:cxn ang="0">
                    <a:pos x="64" y="469"/>
                  </a:cxn>
                  <a:cxn ang="0">
                    <a:pos x="42" y="503"/>
                  </a:cxn>
                  <a:cxn ang="0">
                    <a:pos x="19" y="529"/>
                  </a:cxn>
                  <a:cxn ang="0">
                    <a:pos x="23" y="566"/>
                  </a:cxn>
                  <a:cxn ang="0">
                    <a:pos x="41" y="602"/>
                  </a:cxn>
                  <a:cxn ang="0">
                    <a:pos x="96" y="622"/>
                  </a:cxn>
                  <a:cxn ang="0">
                    <a:pos x="131" y="652"/>
                  </a:cxn>
                  <a:cxn ang="0">
                    <a:pos x="140" y="709"/>
                  </a:cxn>
                  <a:cxn ang="0">
                    <a:pos x="222" y="708"/>
                  </a:cxn>
                  <a:cxn ang="0">
                    <a:pos x="266" y="708"/>
                  </a:cxn>
                  <a:cxn ang="0">
                    <a:pos x="326" y="738"/>
                  </a:cxn>
                  <a:cxn ang="0">
                    <a:pos x="389" y="735"/>
                  </a:cxn>
                  <a:cxn ang="0">
                    <a:pos x="428" y="710"/>
                  </a:cxn>
                  <a:cxn ang="0">
                    <a:pos x="460" y="684"/>
                  </a:cxn>
                  <a:cxn ang="0">
                    <a:pos x="503" y="668"/>
                  </a:cxn>
                  <a:cxn ang="0">
                    <a:pos x="553" y="699"/>
                  </a:cxn>
                  <a:cxn ang="0">
                    <a:pos x="571" y="684"/>
                  </a:cxn>
                  <a:cxn ang="0">
                    <a:pos x="609" y="700"/>
                  </a:cxn>
                  <a:cxn ang="0">
                    <a:pos x="622" y="673"/>
                  </a:cxn>
                  <a:cxn ang="0">
                    <a:pos x="621" y="635"/>
                  </a:cxn>
                  <a:cxn ang="0">
                    <a:pos x="636" y="614"/>
                  </a:cxn>
                  <a:cxn ang="0">
                    <a:pos x="638" y="573"/>
                  </a:cxn>
                </a:cxnLst>
                <a:rect l="0" t="0" r="r" b="b"/>
                <a:pathLst>
                  <a:path w="652" h="751">
                    <a:moveTo>
                      <a:pt x="651" y="545"/>
                    </a:moveTo>
                    <a:lnTo>
                      <a:pt x="651" y="545"/>
                    </a:lnTo>
                    <a:lnTo>
                      <a:pt x="652" y="543"/>
                    </a:lnTo>
                    <a:lnTo>
                      <a:pt x="652" y="540"/>
                    </a:lnTo>
                    <a:lnTo>
                      <a:pt x="651" y="534"/>
                    </a:lnTo>
                    <a:lnTo>
                      <a:pt x="650" y="530"/>
                    </a:lnTo>
                    <a:lnTo>
                      <a:pt x="648" y="524"/>
                    </a:lnTo>
                    <a:lnTo>
                      <a:pt x="648" y="524"/>
                    </a:lnTo>
                    <a:lnTo>
                      <a:pt x="646" y="512"/>
                    </a:lnTo>
                    <a:lnTo>
                      <a:pt x="643" y="502"/>
                    </a:lnTo>
                    <a:lnTo>
                      <a:pt x="643" y="502"/>
                    </a:lnTo>
                    <a:lnTo>
                      <a:pt x="642" y="496"/>
                    </a:lnTo>
                    <a:lnTo>
                      <a:pt x="638" y="491"/>
                    </a:lnTo>
                    <a:lnTo>
                      <a:pt x="634" y="486"/>
                    </a:lnTo>
                    <a:lnTo>
                      <a:pt x="629" y="484"/>
                    </a:lnTo>
                    <a:lnTo>
                      <a:pt x="629" y="484"/>
                    </a:lnTo>
                    <a:lnTo>
                      <a:pt x="626" y="484"/>
                    </a:lnTo>
                    <a:lnTo>
                      <a:pt x="624" y="485"/>
                    </a:lnTo>
                    <a:lnTo>
                      <a:pt x="621" y="489"/>
                    </a:lnTo>
                    <a:lnTo>
                      <a:pt x="616" y="498"/>
                    </a:lnTo>
                    <a:lnTo>
                      <a:pt x="616" y="498"/>
                    </a:lnTo>
                    <a:lnTo>
                      <a:pt x="611" y="509"/>
                    </a:lnTo>
                    <a:lnTo>
                      <a:pt x="608" y="513"/>
                    </a:lnTo>
                    <a:lnTo>
                      <a:pt x="604" y="518"/>
                    </a:lnTo>
                    <a:lnTo>
                      <a:pt x="604" y="518"/>
                    </a:lnTo>
                    <a:lnTo>
                      <a:pt x="601" y="522"/>
                    </a:lnTo>
                    <a:lnTo>
                      <a:pt x="595" y="524"/>
                    </a:lnTo>
                    <a:lnTo>
                      <a:pt x="589" y="525"/>
                    </a:lnTo>
                    <a:lnTo>
                      <a:pt x="584" y="525"/>
                    </a:lnTo>
                    <a:lnTo>
                      <a:pt x="584" y="525"/>
                    </a:lnTo>
                    <a:lnTo>
                      <a:pt x="581" y="524"/>
                    </a:lnTo>
                    <a:lnTo>
                      <a:pt x="580" y="522"/>
                    </a:lnTo>
                    <a:lnTo>
                      <a:pt x="581" y="519"/>
                    </a:lnTo>
                    <a:lnTo>
                      <a:pt x="582" y="516"/>
                    </a:lnTo>
                    <a:lnTo>
                      <a:pt x="587" y="510"/>
                    </a:lnTo>
                    <a:lnTo>
                      <a:pt x="590" y="505"/>
                    </a:lnTo>
                    <a:lnTo>
                      <a:pt x="590" y="505"/>
                    </a:lnTo>
                    <a:lnTo>
                      <a:pt x="591" y="502"/>
                    </a:lnTo>
                    <a:lnTo>
                      <a:pt x="591" y="497"/>
                    </a:lnTo>
                    <a:lnTo>
                      <a:pt x="590" y="492"/>
                    </a:lnTo>
                    <a:lnTo>
                      <a:pt x="589" y="488"/>
                    </a:lnTo>
                    <a:lnTo>
                      <a:pt x="589" y="488"/>
                    </a:lnTo>
                    <a:lnTo>
                      <a:pt x="587" y="485"/>
                    </a:lnTo>
                    <a:lnTo>
                      <a:pt x="585" y="483"/>
                    </a:lnTo>
                    <a:lnTo>
                      <a:pt x="585" y="483"/>
                    </a:lnTo>
                    <a:lnTo>
                      <a:pt x="583" y="472"/>
                    </a:lnTo>
                    <a:lnTo>
                      <a:pt x="583" y="472"/>
                    </a:lnTo>
                    <a:lnTo>
                      <a:pt x="582" y="469"/>
                    </a:lnTo>
                    <a:lnTo>
                      <a:pt x="580" y="467"/>
                    </a:lnTo>
                    <a:lnTo>
                      <a:pt x="574" y="461"/>
                    </a:lnTo>
                    <a:lnTo>
                      <a:pt x="574" y="461"/>
                    </a:lnTo>
                    <a:lnTo>
                      <a:pt x="570" y="457"/>
                    </a:lnTo>
                    <a:lnTo>
                      <a:pt x="569" y="452"/>
                    </a:lnTo>
                    <a:lnTo>
                      <a:pt x="568" y="448"/>
                    </a:lnTo>
                    <a:lnTo>
                      <a:pt x="567" y="443"/>
                    </a:lnTo>
                    <a:lnTo>
                      <a:pt x="567" y="443"/>
                    </a:lnTo>
                    <a:lnTo>
                      <a:pt x="568" y="440"/>
                    </a:lnTo>
                    <a:lnTo>
                      <a:pt x="568" y="435"/>
                    </a:lnTo>
                    <a:lnTo>
                      <a:pt x="568" y="435"/>
                    </a:lnTo>
                    <a:lnTo>
                      <a:pt x="569" y="427"/>
                    </a:lnTo>
                    <a:lnTo>
                      <a:pt x="569" y="427"/>
                    </a:lnTo>
                    <a:lnTo>
                      <a:pt x="571" y="420"/>
                    </a:lnTo>
                    <a:lnTo>
                      <a:pt x="571" y="420"/>
                    </a:lnTo>
                    <a:lnTo>
                      <a:pt x="571" y="411"/>
                    </a:lnTo>
                    <a:lnTo>
                      <a:pt x="571" y="411"/>
                    </a:lnTo>
                    <a:lnTo>
                      <a:pt x="571" y="396"/>
                    </a:lnTo>
                    <a:lnTo>
                      <a:pt x="571" y="396"/>
                    </a:lnTo>
                    <a:lnTo>
                      <a:pt x="570" y="389"/>
                    </a:lnTo>
                    <a:lnTo>
                      <a:pt x="570" y="389"/>
                    </a:lnTo>
                    <a:lnTo>
                      <a:pt x="571" y="384"/>
                    </a:lnTo>
                    <a:lnTo>
                      <a:pt x="571" y="380"/>
                    </a:lnTo>
                    <a:lnTo>
                      <a:pt x="571" y="380"/>
                    </a:lnTo>
                    <a:lnTo>
                      <a:pt x="573" y="373"/>
                    </a:lnTo>
                    <a:lnTo>
                      <a:pt x="574" y="365"/>
                    </a:lnTo>
                    <a:lnTo>
                      <a:pt x="574" y="365"/>
                    </a:lnTo>
                    <a:lnTo>
                      <a:pt x="575" y="360"/>
                    </a:lnTo>
                    <a:lnTo>
                      <a:pt x="577" y="355"/>
                    </a:lnTo>
                    <a:lnTo>
                      <a:pt x="583" y="347"/>
                    </a:lnTo>
                    <a:lnTo>
                      <a:pt x="583" y="347"/>
                    </a:lnTo>
                    <a:lnTo>
                      <a:pt x="587" y="341"/>
                    </a:lnTo>
                    <a:lnTo>
                      <a:pt x="588" y="335"/>
                    </a:lnTo>
                    <a:lnTo>
                      <a:pt x="588" y="335"/>
                    </a:lnTo>
                    <a:lnTo>
                      <a:pt x="588" y="329"/>
                    </a:lnTo>
                    <a:lnTo>
                      <a:pt x="588" y="329"/>
                    </a:lnTo>
                    <a:lnTo>
                      <a:pt x="589" y="322"/>
                    </a:lnTo>
                    <a:lnTo>
                      <a:pt x="589" y="322"/>
                    </a:lnTo>
                    <a:lnTo>
                      <a:pt x="590" y="318"/>
                    </a:lnTo>
                    <a:lnTo>
                      <a:pt x="589" y="313"/>
                    </a:lnTo>
                    <a:lnTo>
                      <a:pt x="589" y="313"/>
                    </a:lnTo>
                    <a:lnTo>
                      <a:pt x="589" y="305"/>
                    </a:lnTo>
                    <a:lnTo>
                      <a:pt x="589" y="297"/>
                    </a:lnTo>
                    <a:lnTo>
                      <a:pt x="589" y="297"/>
                    </a:lnTo>
                    <a:lnTo>
                      <a:pt x="589" y="281"/>
                    </a:lnTo>
                    <a:lnTo>
                      <a:pt x="589" y="281"/>
                    </a:lnTo>
                    <a:lnTo>
                      <a:pt x="589" y="272"/>
                    </a:lnTo>
                    <a:lnTo>
                      <a:pt x="589" y="268"/>
                    </a:lnTo>
                    <a:lnTo>
                      <a:pt x="588" y="265"/>
                    </a:lnTo>
                    <a:lnTo>
                      <a:pt x="588" y="265"/>
                    </a:lnTo>
                    <a:lnTo>
                      <a:pt x="583" y="257"/>
                    </a:lnTo>
                    <a:lnTo>
                      <a:pt x="583" y="257"/>
                    </a:lnTo>
                    <a:lnTo>
                      <a:pt x="580" y="254"/>
                    </a:lnTo>
                    <a:lnTo>
                      <a:pt x="578" y="252"/>
                    </a:lnTo>
                    <a:lnTo>
                      <a:pt x="577" y="251"/>
                    </a:lnTo>
                    <a:lnTo>
                      <a:pt x="577" y="251"/>
                    </a:lnTo>
                    <a:lnTo>
                      <a:pt x="577" y="249"/>
                    </a:lnTo>
                    <a:lnTo>
                      <a:pt x="577" y="246"/>
                    </a:lnTo>
                    <a:lnTo>
                      <a:pt x="580" y="244"/>
                    </a:lnTo>
                    <a:lnTo>
                      <a:pt x="580" y="244"/>
                    </a:lnTo>
                    <a:lnTo>
                      <a:pt x="587" y="237"/>
                    </a:lnTo>
                    <a:lnTo>
                      <a:pt x="587" y="237"/>
                    </a:lnTo>
                    <a:lnTo>
                      <a:pt x="594" y="230"/>
                    </a:lnTo>
                    <a:lnTo>
                      <a:pt x="598" y="222"/>
                    </a:lnTo>
                    <a:lnTo>
                      <a:pt x="598" y="222"/>
                    </a:lnTo>
                    <a:lnTo>
                      <a:pt x="600" y="218"/>
                    </a:lnTo>
                    <a:lnTo>
                      <a:pt x="600" y="213"/>
                    </a:lnTo>
                    <a:lnTo>
                      <a:pt x="600" y="213"/>
                    </a:lnTo>
                    <a:lnTo>
                      <a:pt x="601" y="205"/>
                    </a:lnTo>
                    <a:lnTo>
                      <a:pt x="601" y="205"/>
                    </a:lnTo>
                    <a:lnTo>
                      <a:pt x="602" y="188"/>
                    </a:lnTo>
                    <a:lnTo>
                      <a:pt x="602" y="188"/>
                    </a:lnTo>
                    <a:lnTo>
                      <a:pt x="603" y="183"/>
                    </a:lnTo>
                    <a:lnTo>
                      <a:pt x="604" y="178"/>
                    </a:lnTo>
                    <a:lnTo>
                      <a:pt x="604" y="178"/>
                    </a:lnTo>
                    <a:lnTo>
                      <a:pt x="605" y="174"/>
                    </a:lnTo>
                    <a:lnTo>
                      <a:pt x="605" y="170"/>
                    </a:lnTo>
                    <a:lnTo>
                      <a:pt x="605" y="162"/>
                    </a:lnTo>
                    <a:lnTo>
                      <a:pt x="605" y="162"/>
                    </a:lnTo>
                    <a:lnTo>
                      <a:pt x="605" y="154"/>
                    </a:lnTo>
                    <a:lnTo>
                      <a:pt x="604" y="150"/>
                    </a:lnTo>
                    <a:lnTo>
                      <a:pt x="602" y="147"/>
                    </a:lnTo>
                    <a:lnTo>
                      <a:pt x="602" y="147"/>
                    </a:lnTo>
                    <a:lnTo>
                      <a:pt x="596" y="142"/>
                    </a:lnTo>
                    <a:lnTo>
                      <a:pt x="596" y="142"/>
                    </a:lnTo>
                    <a:lnTo>
                      <a:pt x="590" y="137"/>
                    </a:lnTo>
                    <a:lnTo>
                      <a:pt x="590" y="137"/>
                    </a:lnTo>
                    <a:lnTo>
                      <a:pt x="588" y="134"/>
                    </a:lnTo>
                    <a:lnTo>
                      <a:pt x="585" y="130"/>
                    </a:lnTo>
                    <a:lnTo>
                      <a:pt x="582" y="123"/>
                    </a:lnTo>
                    <a:lnTo>
                      <a:pt x="582" y="123"/>
                    </a:lnTo>
                    <a:lnTo>
                      <a:pt x="578" y="117"/>
                    </a:lnTo>
                    <a:lnTo>
                      <a:pt x="575" y="111"/>
                    </a:lnTo>
                    <a:lnTo>
                      <a:pt x="575" y="109"/>
                    </a:lnTo>
                    <a:lnTo>
                      <a:pt x="574" y="107"/>
                    </a:lnTo>
                    <a:lnTo>
                      <a:pt x="575" y="103"/>
                    </a:lnTo>
                    <a:lnTo>
                      <a:pt x="576" y="100"/>
                    </a:lnTo>
                    <a:lnTo>
                      <a:pt x="576" y="100"/>
                    </a:lnTo>
                    <a:lnTo>
                      <a:pt x="578" y="97"/>
                    </a:lnTo>
                    <a:lnTo>
                      <a:pt x="580" y="94"/>
                    </a:lnTo>
                    <a:lnTo>
                      <a:pt x="580" y="94"/>
                    </a:lnTo>
                    <a:lnTo>
                      <a:pt x="582" y="87"/>
                    </a:lnTo>
                    <a:lnTo>
                      <a:pt x="582" y="87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5" y="76"/>
                    </a:lnTo>
                    <a:lnTo>
                      <a:pt x="585" y="73"/>
                    </a:lnTo>
                    <a:lnTo>
                      <a:pt x="585" y="73"/>
                    </a:lnTo>
                    <a:lnTo>
                      <a:pt x="588" y="65"/>
                    </a:lnTo>
                    <a:lnTo>
                      <a:pt x="588" y="61"/>
                    </a:lnTo>
                    <a:lnTo>
                      <a:pt x="588" y="57"/>
                    </a:lnTo>
                    <a:lnTo>
                      <a:pt x="588" y="57"/>
                    </a:lnTo>
                    <a:lnTo>
                      <a:pt x="585" y="54"/>
                    </a:lnTo>
                    <a:lnTo>
                      <a:pt x="584" y="49"/>
                    </a:lnTo>
                    <a:lnTo>
                      <a:pt x="584" y="49"/>
                    </a:lnTo>
                    <a:lnTo>
                      <a:pt x="584" y="46"/>
                    </a:lnTo>
                    <a:lnTo>
                      <a:pt x="582" y="43"/>
                    </a:lnTo>
                    <a:lnTo>
                      <a:pt x="576" y="39"/>
                    </a:lnTo>
                    <a:lnTo>
                      <a:pt x="576" y="39"/>
                    </a:lnTo>
                    <a:lnTo>
                      <a:pt x="571" y="35"/>
                    </a:lnTo>
                    <a:lnTo>
                      <a:pt x="567" y="31"/>
                    </a:lnTo>
                    <a:lnTo>
                      <a:pt x="567" y="31"/>
                    </a:lnTo>
                    <a:lnTo>
                      <a:pt x="562" y="25"/>
                    </a:lnTo>
                    <a:lnTo>
                      <a:pt x="562" y="25"/>
                    </a:lnTo>
                    <a:lnTo>
                      <a:pt x="559" y="19"/>
                    </a:lnTo>
                    <a:lnTo>
                      <a:pt x="559" y="19"/>
                    </a:lnTo>
                    <a:lnTo>
                      <a:pt x="557" y="16"/>
                    </a:lnTo>
                    <a:lnTo>
                      <a:pt x="557" y="14"/>
                    </a:lnTo>
                    <a:lnTo>
                      <a:pt x="557" y="14"/>
                    </a:lnTo>
                    <a:lnTo>
                      <a:pt x="557" y="12"/>
                    </a:lnTo>
                    <a:lnTo>
                      <a:pt x="559" y="9"/>
                    </a:lnTo>
                    <a:lnTo>
                      <a:pt x="559" y="9"/>
                    </a:lnTo>
                    <a:lnTo>
                      <a:pt x="557" y="5"/>
                    </a:lnTo>
                    <a:lnTo>
                      <a:pt x="555" y="0"/>
                    </a:lnTo>
                    <a:lnTo>
                      <a:pt x="555" y="0"/>
                    </a:lnTo>
                    <a:lnTo>
                      <a:pt x="544" y="0"/>
                    </a:lnTo>
                    <a:lnTo>
                      <a:pt x="544" y="0"/>
                    </a:lnTo>
                    <a:lnTo>
                      <a:pt x="536" y="0"/>
                    </a:lnTo>
                    <a:lnTo>
                      <a:pt x="533" y="1"/>
                    </a:lnTo>
                    <a:lnTo>
                      <a:pt x="529" y="2"/>
                    </a:lnTo>
                    <a:lnTo>
                      <a:pt x="529" y="2"/>
                    </a:lnTo>
                    <a:lnTo>
                      <a:pt x="514" y="12"/>
                    </a:lnTo>
                    <a:lnTo>
                      <a:pt x="514" y="12"/>
                    </a:lnTo>
                    <a:lnTo>
                      <a:pt x="509" y="14"/>
                    </a:lnTo>
                    <a:lnTo>
                      <a:pt x="508" y="19"/>
                    </a:lnTo>
                    <a:lnTo>
                      <a:pt x="508" y="19"/>
                    </a:lnTo>
                    <a:lnTo>
                      <a:pt x="506" y="28"/>
                    </a:lnTo>
                    <a:lnTo>
                      <a:pt x="506" y="28"/>
                    </a:lnTo>
                    <a:lnTo>
                      <a:pt x="506" y="34"/>
                    </a:lnTo>
                    <a:lnTo>
                      <a:pt x="503" y="38"/>
                    </a:lnTo>
                    <a:lnTo>
                      <a:pt x="501" y="40"/>
                    </a:lnTo>
                    <a:lnTo>
                      <a:pt x="496" y="42"/>
                    </a:lnTo>
                    <a:lnTo>
                      <a:pt x="496" y="42"/>
                    </a:lnTo>
                    <a:lnTo>
                      <a:pt x="491" y="42"/>
                    </a:lnTo>
                    <a:lnTo>
                      <a:pt x="486" y="42"/>
                    </a:lnTo>
                    <a:lnTo>
                      <a:pt x="486" y="42"/>
                    </a:lnTo>
                    <a:lnTo>
                      <a:pt x="481" y="43"/>
                    </a:lnTo>
                    <a:lnTo>
                      <a:pt x="475" y="43"/>
                    </a:lnTo>
                    <a:lnTo>
                      <a:pt x="475" y="43"/>
                    </a:lnTo>
                    <a:lnTo>
                      <a:pt x="471" y="42"/>
                    </a:lnTo>
                    <a:lnTo>
                      <a:pt x="466" y="41"/>
                    </a:lnTo>
                    <a:lnTo>
                      <a:pt x="461" y="39"/>
                    </a:lnTo>
                    <a:lnTo>
                      <a:pt x="455" y="39"/>
                    </a:lnTo>
                    <a:lnTo>
                      <a:pt x="455" y="39"/>
                    </a:lnTo>
                    <a:lnTo>
                      <a:pt x="447" y="39"/>
                    </a:lnTo>
                    <a:lnTo>
                      <a:pt x="442" y="40"/>
                    </a:lnTo>
                    <a:lnTo>
                      <a:pt x="438" y="39"/>
                    </a:lnTo>
                    <a:lnTo>
                      <a:pt x="438" y="39"/>
                    </a:lnTo>
                    <a:lnTo>
                      <a:pt x="434" y="38"/>
                    </a:lnTo>
                    <a:lnTo>
                      <a:pt x="430" y="35"/>
                    </a:lnTo>
                    <a:lnTo>
                      <a:pt x="425" y="33"/>
                    </a:lnTo>
                    <a:lnTo>
                      <a:pt x="421" y="33"/>
                    </a:lnTo>
                    <a:lnTo>
                      <a:pt x="421" y="33"/>
                    </a:lnTo>
                    <a:lnTo>
                      <a:pt x="417" y="33"/>
                    </a:lnTo>
                    <a:lnTo>
                      <a:pt x="413" y="35"/>
                    </a:lnTo>
                    <a:lnTo>
                      <a:pt x="405" y="40"/>
                    </a:lnTo>
                    <a:lnTo>
                      <a:pt x="405" y="40"/>
                    </a:lnTo>
                    <a:lnTo>
                      <a:pt x="398" y="46"/>
                    </a:lnTo>
                    <a:lnTo>
                      <a:pt x="394" y="48"/>
                    </a:lnTo>
                    <a:lnTo>
                      <a:pt x="390" y="50"/>
                    </a:lnTo>
                    <a:lnTo>
                      <a:pt x="390" y="50"/>
                    </a:lnTo>
                    <a:lnTo>
                      <a:pt x="382" y="52"/>
                    </a:lnTo>
                    <a:lnTo>
                      <a:pt x="377" y="52"/>
                    </a:lnTo>
                    <a:lnTo>
                      <a:pt x="373" y="50"/>
                    </a:lnTo>
                    <a:lnTo>
                      <a:pt x="373" y="50"/>
                    </a:lnTo>
                    <a:lnTo>
                      <a:pt x="370" y="47"/>
                    </a:lnTo>
                    <a:lnTo>
                      <a:pt x="366" y="43"/>
                    </a:lnTo>
                    <a:lnTo>
                      <a:pt x="366" y="43"/>
                    </a:lnTo>
                    <a:lnTo>
                      <a:pt x="359" y="41"/>
                    </a:lnTo>
                    <a:lnTo>
                      <a:pt x="359" y="41"/>
                    </a:lnTo>
                    <a:lnTo>
                      <a:pt x="352" y="40"/>
                    </a:lnTo>
                    <a:lnTo>
                      <a:pt x="345" y="40"/>
                    </a:lnTo>
                    <a:lnTo>
                      <a:pt x="345" y="40"/>
                    </a:lnTo>
                    <a:lnTo>
                      <a:pt x="342" y="40"/>
                    </a:lnTo>
                    <a:lnTo>
                      <a:pt x="338" y="40"/>
                    </a:lnTo>
                    <a:lnTo>
                      <a:pt x="331" y="43"/>
                    </a:lnTo>
                    <a:lnTo>
                      <a:pt x="325" y="48"/>
                    </a:lnTo>
                    <a:lnTo>
                      <a:pt x="322" y="49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0" y="52"/>
                    </a:lnTo>
                    <a:lnTo>
                      <a:pt x="302" y="52"/>
                    </a:lnTo>
                    <a:lnTo>
                      <a:pt x="284" y="52"/>
                    </a:lnTo>
                    <a:lnTo>
                      <a:pt x="284" y="52"/>
                    </a:lnTo>
                    <a:lnTo>
                      <a:pt x="273" y="52"/>
                    </a:lnTo>
                    <a:lnTo>
                      <a:pt x="273" y="52"/>
                    </a:lnTo>
                    <a:lnTo>
                      <a:pt x="262" y="62"/>
                    </a:lnTo>
                    <a:lnTo>
                      <a:pt x="262" y="62"/>
                    </a:lnTo>
                    <a:lnTo>
                      <a:pt x="251" y="73"/>
                    </a:lnTo>
                    <a:lnTo>
                      <a:pt x="242" y="82"/>
                    </a:lnTo>
                    <a:lnTo>
                      <a:pt x="242" y="82"/>
                    </a:lnTo>
                    <a:lnTo>
                      <a:pt x="233" y="89"/>
                    </a:lnTo>
                    <a:lnTo>
                      <a:pt x="229" y="94"/>
                    </a:lnTo>
                    <a:lnTo>
                      <a:pt x="227" y="99"/>
                    </a:lnTo>
                    <a:lnTo>
                      <a:pt x="227" y="99"/>
                    </a:lnTo>
                    <a:lnTo>
                      <a:pt x="226" y="103"/>
                    </a:lnTo>
                    <a:lnTo>
                      <a:pt x="226" y="109"/>
                    </a:lnTo>
                    <a:lnTo>
                      <a:pt x="228" y="118"/>
                    </a:lnTo>
                    <a:lnTo>
                      <a:pt x="228" y="118"/>
                    </a:lnTo>
                    <a:lnTo>
                      <a:pt x="227" y="124"/>
                    </a:lnTo>
                    <a:lnTo>
                      <a:pt x="227" y="130"/>
                    </a:lnTo>
                    <a:lnTo>
                      <a:pt x="225" y="141"/>
                    </a:lnTo>
                    <a:lnTo>
                      <a:pt x="225" y="141"/>
                    </a:lnTo>
                    <a:lnTo>
                      <a:pt x="225" y="147"/>
                    </a:lnTo>
                    <a:lnTo>
                      <a:pt x="225" y="151"/>
                    </a:lnTo>
                    <a:lnTo>
                      <a:pt x="222" y="156"/>
                    </a:lnTo>
                    <a:lnTo>
                      <a:pt x="219" y="161"/>
                    </a:lnTo>
                    <a:lnTo>
                      <a:pt x="219" y="161"/>
                    </a:lnTo>
                    <a:lnTo>
                      <a:pt x="215" y="164"/>
                    </a:lnTo>
                    <a:lnTo>
                      <a:pt x="210" y="168"/>
                    </a:lnTo>
                    <a:lnTo>
                      <a:pt x="206" y="171"/>
                    </a:lnTo>
                    <a:lnTo>
                      <a:pt x="200" y="171"/>
                    </a:lnTo>
                    <a:lnTo>
                      <a:pt x="200" y="171"/>
                    </a:lnTo>
                    <a:lnTo>
                      <a:pt x="194" y="170"/>
                    </a:lnTo>
                    <a:lnTo>
                      <a:pt x="189" y="169"/>
                    </a:lnTo>
                    <a:lnTo>
                      <a:pt x="185" y="165"/>
                    </a:lnTo>
                    <a:lnTo>
                      <a:pt x="181" y="161"/>
                    </a:lnTo>
                    <a:lnTo>
                      <a:pt x="181" y="161"/>
                    </a:lnTo>
                    <a:lnTo>
                      <a:pt x="178" y="156"/>
                    </a:lnTo>
                    <a:lnTo>
                      <a:pt x="175" y="155"/>
                    </a:lnTo>
                    <a:lnTo>
                      <a:pt x="172" y="154"/>
                    </a:lnTo>
                    <a:lnTo>
                      <a:pt x="172" y="154"/>
                    </a:lnTo>
                    <a:lnTo>
                      <a:pt x="168" y="154"/>
                    </a:lnTo>
                    <a:lnTo>
                      <a:pt x="166" y="155"/>
                    </a:lnTo>
                    <a:lnTo>
                      <a:pt x="162" y="155"/>
                    </a:lnTo>
                    <a:lnTo>
                      <a:pt x="159" y="155"/>
                    </a:lnTo>
                    <a:lnTo>
                      <a:pt x="159" y="155"/>
                    </a:lnTo>
                    <a:lnTo>
                      <a:pt x="157" y="154"/>
                    </a:lnTo>
                    <a:lnTo>
                      <a:pt x="155" y="151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3" y="143"/>
                    </a:lnTo>
                    <a:lnTo>
                      <a:pt x="151" y="141"/>
                    </a:lnTo>
                    <a:lnTo>
                      <a:pt x="148" y="138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1" y="137"/>
                    </a:lnTo>
                    <a:lnTo>
                      <a:pt x="139" y="138"/>
                    </a:lnTo>
                    <a:lnTo>
                      <a:pt x="137" y="141"/>
                    </a:lnTo>
                    <a:lnTo>
                      <a:pt x="135" y="143"/>
                    </a:lnTo>
                    <a:lnTo>
                      <a:pt x="135" y="143"/>
                    </a:lnTo>
                    <a:lnTo>
                      <a:pt x="133" y="151"/>
                    </a:lnTo>
                    <a:lnTo>
                      <a:pt x="132" y="155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0" y="161"/>
                    </a:lnTo>
                    <a:lnTo>
                      <a:pt x="120" y="161"/>
                    </a:lnTo>
                    <a:lnTo>
                      <a:pt x="117" y="163"/>
                    </a:lnTo>
                    <a:lnTo>
                      <a:pt x="113" y="164"/>
                    </a:lnTo>
                    <a:lnTo>
                      <a:pt x="113" y="164"/>
                    </a:lnTo>
                    <a:lnTo>
                      <a:pt x="106" y="165"/>
                    </a:lnTo>
                    <a:lnTo>
                      <a:pt x="101" y="165"/>
                    </a:lnTo>
                    <a:lnTo>
                      <a:pt x="99" y="166"/>
                    </a:lnTo>
                    <a:lnTo>
                      <a:pt x="99" y="166"/>
                    </a:lnTo>
                    <a:lnTo>
                      <a:pt x="98" y="170"/>
                    </a:lnTo>
                    <a:lnTo>
                      <a:pt x="97" y="174"/>
                    </a:lnTo>
                    <a:lnTo>
                      <a:pt x="97" y="181"/>
                    </a:lnTo>
                    <a:lnTo>
                      <a:pt x="97" y="181"/>
                    </a:lnTo>
                    <a:lnTo>
                      <a:pt x="94" y="184"/>
                    </a:lnTo>
                    <a:lnTo>
                      <a:pt x="91" y="186"/>
                    </a:lnTo>
                    <a:lnTo>
                      <a:pt x="83" y="191"/>
                    </a:lnTo>
                    <a:lnTo>
                      <a:pt x="83" y="191"/>
                    </a:lnTo>
                    <a:lnTo>
                      <a:pt x="76" y="196"/>
                    </a:lnTo>
                    <a:lnTo>
                      <a:pt x="70" y="200"/>
                    </a:lnTo>
                    <a:lnTo>
                      <a:pt x="70" y="200"/>
                    </a:lnTo>
                    <a:lnTo>
                      <a:pt x="65" y="205"/>
                    </a:lnTo>
                    <a:lnTo>
                      <a:pt x="63" y="206"/>
                    </a:lnTo>
                    <a:lnTo>
                      <a:pt x="59" y="208"/>
                    </a:lnTo>
                    <a:lnTo>
                      <a:pt x="59" y="208"/>
                    </a:lnTo>
                    <a:lnTo>
                      <a:pt x="51" y="209"/>
                    </a:lnTo>
                    <a:lnTo>
                      <a:pt x="48" y="210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42" y="213"/>
                    </a:lnTo>
                    <a:lnTo>
                      <a:pt x="41" y="216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6" y="223"/>
                    </a:lnTo>
                    <a:lnTo>
                      <a:pt x="35" y="223"/>
                    </a:lnTo>
                    <a:lnTo>
                      <a:pt x="30" y="224"/>
                    </a:lnTo>
                    <a:lnTo>
                      <a:pt x="30" y="224"/>
                    </a:lnTo>
                    <a:lnTo>
                      <a:pt x="28" y="225"/>
                    </a:lnTo>
                    <a:lnTo>
                      <a:pt x="26" y="226"/>
                    </a:lnTo>
                    <a:lnTo>
                      <a:pt x="24" y="230"/>
                    </a:lnTo>
                    <a:lnTo>
                      <a:pt x="24" y="239"/>
                    </a:lnTo>
                    <a:lnTo>
                      <a:pt x="24" y="239"/>
                    </a:lnTo>
                    <a:lnTo>
                      <a:pt x="24" y="245"/>
                    </a:lnTo>
                    <a:lnTo>
                      <a:pt x="22" y="249"/>
                    </a:lnTo>
                    <a:lnTo>
                      <a:pt x="19" y="251"/>
                    </a:lnTo>
                    <a:lnTo>
                      <a:pt x="15" y="253"/>
                    </a:lnTo>
                    <a:lnTo>
                      <a:pt x="15" y="253"/>
                    </a:lnTo>
                    <a:lnTo>
                      <a:pt x="9" y="254"/>
                    </a:lnTo>
                    <a:lnTo>
                      <a:pt x="5" y="256"/>
                    </a:lnTo>
                    <a:lnTo>
                      <a:pt x="2" y="259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266"/>
                    </a:lnTo>
                    <a:lnTo>
                      <a:pt x="0" y="268"/>
                    </a:lnTo>
                    <a:lnTo>
                      <a:pt x="1" y="270"/>
                    </a:lnTo>
                    <a:lnTo>
                      <a:pt x="2" y="271"/>
                    </a:lnTo>
                    <a:lnTo>
                      <a:pt x="11" y="273"/>
                    </a:lnTo>
                    <a:lnTo>
                      <a:pt x="11" y="273"/>
                    </a:lnTo>
                    <a:lnTo>
                      <a:pt x="16" y="275"/>
                    </a:lnTo>
                    <a:lnTo>
                      <a:pt x="22" y="279"/>
                    </a:lnTo>
                    <a:lnTo>
                      <a:pt x="25" y="283"/>
                    </a:lnTo>
                    <a:lnTo>
                      <a:pt x="29" y="288"/>
                    </a:lnTo>
                    <a:lnTo>
                      <a:pt x="29" y="288"/>
                    </a:lnTo>
                    <a:lnTo>
                      <a:pt x="31" y="293"/>
                    </a:lnTo>
                    <a:lnTo>
                      <a:pt x="31" y="298"/>
                    </a:lnTo>
                    <a:lnTo>
                      <a:pt x="30" y="308"/>
                    </a:lnTo>
                    <a:lnTo>
                      <a:pt x="30" y="308"/>
                    </a:lnTo>
                    <a:lnTo>
                      <a:pt x="30" y="319"/>
                    </a:lnTo>
                    <a:lnTo>
                      <a:pt x="29" y="325"/>
                    </a:lnTo>
                    <a:lnTo>
                      <a:pt x="28" y="329"/>
                    </a:lnTo>
                    <a:lnTo>
                      <a:pt x="28" y="329"/>
                    </a:lnTo>
                    <a:lnTo>
                      <a:pt x="25" y="332"/>
                    </a:lnTo>
                    <a:lnTo>
                      <a:pt x="23" y="334"/>
                    </a:lnTo>
                    <a:lnTo>
                      <a:pt x="21" y="336"/>
                    </a:lnTo>
                    <a:lnTo>
                      <a:pt x="18" y="340"/>
                    </a:lnTo>
                    <a:lnTo>
                      <a:pt x="18" y="340"/>
                    </a:lnTo>
                    <a:lnTo>
                      <a:pt x="17" y="342"/>
                    </a:lnTo>
                    <a:lnTo>
                      <a:pt x="17" y="345"/>
                    </a:lnTo>
                    <a:lnTo>
                      <a:pt x="18" y="350"/>
                    </a:lnTo>
                    <a:lnTo>
                      <a:pt x="18" y="350"/>
                    </a:lnTo>
                    <a:lnTo>
                      <a:pt x="18" y="355"/>
                    </a:lnTo>
                    <a:lnTo>
                      <a:pt x="18" y="361"/>
                    </a:lnTo>
                    <a:lnTo>
                      <a:pt x="18" y="361"/>
                    </a:lnTo>
                    <a:lnTo>
                      <a:pt x="18" y="366"/>
                    </a:lnTo>
                    <a:lnTo>
                      <a:pt x="18" y="372"/>
                    </a:lnTo>
                    <a:lnTo>
                      <a:pt x="18" y="372"/>
                    </a:lnTo>
                    <a:lnTo>
                      <a:pt x="17" y="374"/>
                    </a:lnTo>
                    <a:lnTo>
                      <a:pt x="15" y="376"/>
                    </a:lnTo>
                    <a:lnTo>
                      <a:pt x="10" y="379"/>
                    </a:lnTo>
                    <a:lnTo>
                      <a:pt x="4" y="381"/>
                    </a:lnTo>
                    <a:lnTo>
                      <a:pt x="2" y="383"/>
                    </a:lnTo>
                    <a:lnTo>
                      <a:pt x="1" y="386"/>
                    </a:lnTo>
                    <a:lnTo>
                      <a:pt x="1" y="386"/>
                    </a:lnTo>
                    <a:lnTo>
                      <a:pt x="1" y="388"/>
                    </a:lnTo>
                    <a:lnTo>
                      <a:pt x="2" y="390"/>
                    </a:lnTo>
                    <a:lnTo>
                      <a:pt x="5" y="394"/>
                    </a:lnTo>
                    <a:lnTo>
                      <a:pt x="5" y="394"/>
                    </a:lnTo>
                    <a:lnTo>
                      <a:pt x="11" y="397"/>
                    </a:lnTo>
                    <a:lnTo>
                      <a:pt x="15" y="402"/>
                    </a:lnTo>
                    <a:lnTo>
                      <a:pt x="15" y="402"/>
                    </a:lnTo>
                    <a:lnTo>
                      <a:pt x="17" y="404"/>
                    </a:lnTo>
                    <a:lnTo>
                      <a:pt x="19" y="406"/>
                    </a:lnTo>
                    <a:lnTo>
                      <a:pt x="24" y="407"/>
                    </a:lnTo>
                    <a:lnTo>
                      <a:pt x="30" y="408"/>
                    </a:lnTo>
                    <a:lnTo>
                      <a:pt x="35" y="409"/>
                    </a:lnTo>
                    <a:lnTo>
                      <a:pt x="35" y="409"/>
                    </a:lnTo>
                    <a:lnTo>
                      <a:pt x="41" y="411"/>
                    </a:lnTo>
                    <a:lnTo>
                      <a:pt x="43" y="413"/>
                    </a:lnTo>
                    <a:lnTo>
                      <a:pt x="46" y="414"/>
                    </a:lnTo>
                    <a:lnTo>
                      <a:pt x="46" y="414"/>
                    </a:lnTo>
                    <a:lnTo>
                      <a:pt x="55" y="414"/>
                    </a:lnTo>
                    <a:lnTo>
                      <a:pt x="63" y="414"/>
                    </a:lnTo>
                    <a:lnTo>
                      <a:pt x="63" y="414"/>
                    </a:lnTo>
                    <a:lnTo>
                      <a:pt x="66" y="415"/>
                    </a:lnTo>
                    <a:lnTo>
                      <a:pt x="69" y="417"/>
                    </a:lnTo>
                    <a:lnTo>
                      <a:pt x="72" y="424"/>
                    </a:lnTo>
                    <a:lnTo>
                      <a:pt x="72" y="424"/>
                    </a:lnTo>
                    <a:lnTo>
                      <a:pt x="75" y="428"/>
                    </a:lnTo>
                    <a:lnTo>
                      <a:pt x="77" y="429"/>
                    </a:lnTo>
                    <a:lnTo>
                      <a:pt x="79" y="430"/>
                    </a:lnTo>
                    <a:lnTo>
                      <a:pt x="79" y="430"/>
                    </a:lnTo>
                    <a:lnTo>
                      <a:pt x="84" y="430"/>
                    </a:lnTo>
                    <a:lnTo>
                      <a:pt x="86" y="431"/>
                    </a:lnTo>
                    <a:lnTo>
                      <a:pt x="87" y="434"/>
                    </a:lnTo>
                    <a:lnTo>
                      <a:pt x="87" y="434"/>
                    </a:lnTo>
                    <a:lnTo>
                      <a:pt x="87" y="438"/>
                    </a:lnTo>
                    <a:lnTo>
                      <a:pt x="87" y="443"/>
                    </a:lnTo>
                    <a:lnTo>
                      <a:pt x="85" y="448"/>
                    </a:lnTo>
                    <a:lnTo>
                      <a:pt x="80" y="450"/>
                    </a:lnTo>
                    <a:lnTo>
                      <a:pt x="80" y="450"/>
                    </a:lnTo>
                    <a:lnTo>
                      <a:pt x="77" y="451"/>
                    </a:lnTo>
                    <a:lnTo>
                      <a:pt x="72" y="451"/>
                    </a:lnTo>
                    <a:lnTo>
                      <a:pt x="67" y="452"/>
                    </a:lnTo>
                    <a:lnTo>
                      <a:pt x="66" y="452"/>
                    </a:lnTo>
                    <a:lnTo>
                      <a:pt x="64" y="455"/>
                    </a:lnTo>
                    <a:lnTo>
                      <a:pt x="64" y="455"/>
                    </a:lnTo>
                    <a:lnTo>
                      <a:pt x="63" y="457"/>
                    </a:lnTo>
                    <a:lnTo>
                      <a:pt x="63" y="461"/>
                    </a:lnTo>
                    <a:lnTo>
                      <a:pt x="64" y="469"/>
                    </a:lnTo>
                    <a:lnTo>
                      <a:pt x="64" y="469"/>
                    </a:lnTo>
                    <a:lnTo>
                      <a:pt x="64" y="476"/>
                    </a:lnTo>
                    <a:lnTo>
                      <a:pt x="64" y="479"/>
                    </a:lnTo>
                    <a:lnTo>
                      <a:pt x="63" y="483"/>
                    </a:lnTo>
                    <a:lnTo>
                      <a:pt x="63" y="483"/>
                    </a:lnTo>
                    <a:lnTo>
                      <a:pt x="60" y="486"/>
                    </a:lnTo>
                    <a:lnTo>
                      <a:pt x="57" y="489"/>
                    </a:lnTo>
                    <a:lnTo>
                      <a:pt x="50" y="495"/>
                    </a:lnTo>
                    <a:lnTo>
                      <a:pt x="50" y="495"/>
                    </a:lnTo>
                    <a:lnTo>
                      <a:pt x="44" y="501"/>
                    </a:lnTo>
                    <a:lnTo>
                      <a:pt x="42" y="503"/>
                    </a:lnTo>
                    <a:lnTo>
                      <a:pt x="41" y="508"/>
                    </a:lnTo>
                    <a:lnTo>
                      <a:pt x="41" y="508"/>
                    </a:lnTo>
                    <a:lnTo>
                      <a:pt x="41" y="515"/>
                    </a:lnTo>
                    <a:lnTo>
                      <a:pt x="41" y="518"/>
                    </a:lnTo>
                    <a:lnTo>
                      <a:pt x="38" y="520"/>
                    </a:lnTo>
                    <a:lnTo>
                      <a:pt x="38" y="520"/>
                    </a:lnTo>
                    <a:lnTo>
                      <a:pt x="36" y="523"/>
                    </a:lnTo>
                    <a:lnTo>
                      <a:pt x="32" y="525"/>
                    </a:lnTo>
                    <a:lnTo>
                      <a:pt x="25" y="526"/>
                    </a:lnTo>
                    <a:lnTo>
                      <a:pt x="25" y="526"/>
                    </a:lnTo>
                    <a:lnTo>
                      <a:pt x="19" y="529"/>
                    </a:lnTo>
                    <a:lnTo>
                      <a:pt x="15" y="532"/>
                    </a:lnTo>
                    <a:lnTo>
                      <a:pt x="15" y="532"/>
                    </a:lnTo>
                    <a:lnTo>
                      <a:pt x="12" y="533"/>
                    </a:lnTo>
                    <a:lnTo>
                      <a:pt x="12" y="533"/>
                    </a:lnTo>
                    <a:lnTo>
                      <a:pt x="14" y="536"/>
                    </a:lnTo>
                    <a:lnTo>
                      <a:pt x="14" y="536"/>
                    </a:lnTo>
                    <a:lnTo>
                      <a:pt x="16" y="543"/>
                    </a:lnTo>
                    <a:lnTo>
                      <a:pt x="17" y="551"/>
                    </a:lnTo>
                    <a:lnTo>
                      <a:pt x="17" y="551"/>
                    </a:lnTo>
                    <a:lnTo>
                      <a:pt x="21" y="558"/>
                    </a:lnTo>
                    <a:lnTo>
                      <a:pt x="23" y="566"/>
                    </a:lnTo>
                    <a:lnTo>
                      <a:pt x="23" y="566"/>
                    </a:lnTo>
                    <a:lnTo>
                      <a:pt x="23" y="570"/>
                    </a:lnTo>
                    <a:lnTo>
                      <a:pt x="23" y="573"/>
                    </a:lnTo>
                    <a:lnTo>
                      <a:pt x="21" y="581"/>
                    </a:lnTo>
                    <a:lnTo>
                      <a:pt x="21" y="581"/>
                    </a:lnTo>
                    <a:lnTo>
                      <a:pt x="18" y="593"/>
                    </a:lnTo>
                    <a:lnTo>
                      <a:pt x="18" y="593"/>
                    </a:lnTo>
                    <a:lnTo>
                      <a:pt x="18" y="595"/>
                    </a:lnTo>
                    <a:lnTo>
                      <a:pt x="18" y="595"/>
                    </a:lnTo>
                    <a:lnTo>
                      <a:pt x="30" y="598"/>
                    </a:lnTo>
                    <a:lnTo>
                      <a:pt x="41" y="602"/>
                    </a:lnTo>
                    <a:lnTo>
                      <a:pt x="41" y="602"/>
                    </a:lnTo>
                    <a:lnTo>
                      <a:pt x="55" y="609"/>
                    </a:lnTo>
                    <a:lnTo>
                      <a:pt x="62" y="613"/>
                    </a:lnTo>
                    <a:lnTo>
                      <a:pt x="70" y="615"/>
                    </a:lnTo>
                    <a:lnTo>
                      <a:pt x="70" y="615"/>
                    </a:lnTo>
                    <a:lnTo>
                      <a:pt x="77" y="617"/>
                    </a:lnTo>
                    <a:lnTo>
                      <a:pt x="84" y="615"/>
                    </a:lnTo>
                    <a:lnTo>
                      <a:pt x="87" y="617"/>
                    </a:lnTo>
                    <a:lnTo>
                      <a:pt x="90" y="618"/>
                    </a:lnTo>
                    <a:lnTo>
                      <a:pt x="93" y="619"/>
                    </a:lnTo>
                    <a:lnTo>
                      <a:pt x="96" y="622"/>
                    </a:lnTo>
                    <a:lnTo>
                      <a:pt x="96" y="622"/>
                    </a:lnTo>
                    <a:lnTo>
                      <a:pt x="100" y="631"/>
                    </a:lnTo>
                    <a:lnTo>
                      <a:pt x="104" y="634"/>
                    </a:lnTo>
                    <a:lnTo>
                      <a:pt x="107" y="638"/>
                    </a:lnTo>
                    <a:lnTo>
                      <a:pt x="107" y="638"/>
                    </a:lnTo>
                    <a:lnTo>
                      <a:pt x="111" y="640"/>
                    </a:lnTo>
                    <a:lnTo>
                      <a:pt x="116" y="642"/>
                    </a:lnTo>
                    <a:lnTo>
                      <a:pt x="125" y="647"/>
                    </a:lnTo>
                    <a:lnTo>
                      <a:pt x="125" y="647"/>
                    </a:lnTo>
                    <a:lnTo>
                      <a:pt x="127" y="649"/>
                    </a:lnTo>
                    <a:lnTo>
                      <a:pt x="131" y="652"/>
                    </a:lnTo>
                    <a:lnTo>
                      <a:pt x="132" y="655"/>
                    </a:lnTo>
                    <a:lnTo>
                      <a:pt x="133" y="659"/>
                    </a:lnTo>
                    <a:lnTo>
                      <a:pt x="134" y="666"/>
                    </a:lnTo>
                    <a:lnTo>
                      <a:pt x="133" y="674"/>
                    </a:lnTo>
                    <a:lnTo>
                      <a:pt x="132" y="682"/>
                    </a:lnTo>
                    <a:lnTo>
                      <a:pt x="132" y="690"/>
                    </a:lnTo>
                    <a:lnTo>
                      <a:pt x="132" y="697"/>
                    </a:lnTo>
                    <a:lnTo>
                      <a:pt x="133" y="701"/>
                    </a:lnTo>
                    <a:lnTo>
                      <a:pt x="135" y="704"/>
                    </a:lnTo>
                    <a:lnTo>
                      <a:pt x="135" y="704"/>
                    </a:lnTo>
                    <a:lnTo>
                      <a:pt x="140" y="709"/>
                    </a:lnTo>
                    <a:lnTo>
                      <a:pt x="147" y="713"/>
                    </a:lnTo>
                    <a:lnTo>
                      <a:pt x="154" y="715"/>
                    </a:lnTo>
                    <a:lnTo>
                      <a:pt x="162" y="716"/>
                    </a:lnTo>
                    <a:lnTo>
                      <a:pt x="180" y="717"/>
                    </a:lnTo>
                    <a:lnTo>
                      <a:pt x="194" y="717"/>
                    </a:lnTo>
                    <a:lnTo>
                      <a:pt x="194" y="717"/>
                    </a:lnTo>
                    <a:lnTo>
                      <a:pt x="201" y="715"/>
                    </a:lnTo>
                    <a:lnTo>
                      <a:pt x="208" y="711"/>
                    </a:lnTo>
                    <a:lnTo>
                      <a:pt x="215" y="709"/>
                    </a:lnTo>
                    <a:lnTo>
                      <a:pt x="219" y="708"/>
                    </a:lnTo>
                    <a:lnTo>
                      <a:pt x="222" y="708"/>
                    </a:lnTo>
                    <a:lnTo>
                      <a:pt x="222" y="708"/>
                    </a:lnTo>
                    <a:lnTo>
                      <a:pt x="230" y="709"/>
                    </a:lnTo>
                    <a:lnTo>
                      <a:pt x="237" y="710"/>
                    </a:lnTo>
                    <a:lnTo>
                      <a:pt x="237" y="710"/>
                    </a:lnTo>
                    <a:lnTo>
                      <a:pt x="242" y="710"/>
                    </a:lnTo>
                    <a:lnTo>
                      <a:pt x="246" y="709"/>
                    </a:lnTo>
                    <a:lnTo>
                      <a:pt x="253" y="707"/>
                    </a:lnTo>
                    <a:lnTo>
                      <a:pt x="253" y="707"/>
                    </a:lnTo>
                    <a:lnTo>
                      <a:pt x="257" y="706"/>
                    </a:lnTo>
                    <a:lnTo>
                      <a:pt x="262" y="707"/>
                    </a:lnTo>
                    <a:lnTo>
                      <a:pt x="266" y="708"/>
                    </a:lnTo>
                    <a:lnTo>
                      <a:pt x="268" y="710"/>
                    </a:lnTo>
                    <a:lnTo>
                      <a:pt x="274" y="716"/>
                    </a:lnTo>
                    <a:lnTo>
                      <a:pt x="280" y="723"/>
                    </a:lnTo>
                    <a:lnTo>
                      <a:pt x="280" y="723"/>
                    </a:lnTo>
                    <a:lnTo>
                      <a:pt x="287" y="729"/>
                    </a:lnTo>
                    <a:lnTo>
                      <a:pt x="294" y="731"/>
                    </a:lnTo>
                    <a:lnTo>
                      <a:pt x="302" y="733"/>
                    </a:lnTo>
                    <a:lnTo>
                      <a:pt x="310" y="734"/>
                    </a:lnTo>
                    <a:lnTo>
                      <a:pt x="310" y="734"/>
                    </a:lnTo>
                    <a:lnTo>
                      <a:pt x="319" y="735"/>
                    </a:lnTo>
                    <a:lnTo>
                      <a:pt x="326" y="738"/>
                    </a:lnTo>
                    <a:lnTo>
                      <a:pt x="342" y="749"/>
                    </a:lnTo>
                    <a:lnTo>
                      <a:pt x="342" y="749"/>
                    </a:lnTo>
                    <a:lnTo>
                      <a:pt x="346" y="750"/>
                    </a:lnTo>
                    <a:lnTo>
                      <a:pt x="350" y="751"/>
                    </a:lnTo>
                    <a:lnTo>
                      <a:pt x="355" y="751"/>
                    </a:lnTo>
                    <a:lnTo>
                      <a:pt x="358" y="751"/>
                    </a:lnTo>
                    <a:lnTo>
                      <a:pt x="365" y="748"/>
                    </a:lnTo>
                    <a:lnTo>
                      <a:pt x="373" y="743"/>
                    </a:lnTo>
                    <a:lnTo>
                      <a:pt x="373" y="743"/>
                    </a:lnTo>
                    <a:lnTo>
                      <a:pt x="383" y="740"/>
                    </a:lnTo>
                    <a:lnTo>
                      <a:pt x="389" y="735"/>
                    </a:lnTo>
                    <a:lnTo>
                      <a:pt x="393" y="728"/>
                    </a:lnTo>
                    <a:lnTo>
                      <a:pt x="398" y="720"/>
                    </a:lnTo>
                    <a:lnTo>
                      <a:pt x="398" y="720"/>
                    </a:lnTo>
                    <a:lnTo>
                      <a:pt x="400" y="715"/>
                    </a:lnTo>
                    <a:lnTo>
                      <a:pt x="403" y="710"/>
                    </a:lnTo>
                    <a:lnTo>
                      <a:pt x="407" y="708"/>
                    </a:lnTo>
                    <a:lnTo>
                      <a:pt x="413" y="708"/>
                    </a:lnTo>
                    <a:lnTo>
                      <a:pt x="413" y="708"/>
                    </a:lnTo>
                    <a:lnTo>
                      <a:pt x="421" y="710"/>
                    </a:lnTo>
                    <a:lnTo>
                      <a:pt x="421" y="710"/>
                    </a:lnTo>
                    <a:lnTo>
                      <a:pt x="428" y="710"/>
                    </a:lnTo>
                    <a:lnTo>
                      <a:pt x="434" y="710"/>
                    </a:lnTo>
                    <a:lnTo>
                      <a:pt x="434" y="710"/>
                    </a:lnTo>
                    <a:lnTo>
                      <a:pt x="438" y="711"/>
                    </a:lnTo>
                    <a:lnTo>
                      <a:pt x="441" y="711"/>
                    </a:lnTo>
                    <a:lnTo>
                      <a:pt x="441" y="711"/>
                    </a:lnTo>
                    <a:lnTo>
                      <a:pt x="445" y="710"/>
                    </a:lnTo>
                    <a:lnTo>
                      <a:pt x="448" y="707"/>
                    </a:lnTo>
                    <a:lnTo>
                      <a:pt x="451" y="703"/>
                    </a:lnTo>
                    <a:lnTo>
                      <a:pt x="453" y="699"/>
                    </a:lnTo>
                    <a:lnTo>
                      <a:pt x="458" y="688"/>
                    </a:lnTo>
                    <a:lnTo>
                      <a:pt x="460" y="684"/>
                    </a:lnTo>
                    <a:lnTo>
                      <a:pt x="462" y="681"/>
                    </a:lnTo>
                    <a:lnTo>
                      <a:pt x="462" y="681"/>
                    </a:lnTo>
                    <a:lnTo>
                      <a:pt x="466" y="680"/>
                    </a:lnTo>
                    <a:lnTo>
                      <a:pt x="471" y="679"/>
                    </a:lnTo>
                    <a:lnTo>
                      <a:pt x="478" y="677"/>
                    </a:lnTo>
                    <a:lnTo>
                      <a:pt x="478" y="677"/>
                    </a:lnTo>
                    <a:lnTo>
                      <a:pt x="485" y="674"/>
                    </a:lnTo>
                    <a:lnTo>
                      <a:pt x="492" y="670"/>
                    </a:lnTo>
                    <a:lnTo>
                      <a:pt x="495" y="668"/>
                    </a:lnTo>
                    <a:lnTo>
                      <a:pt x="499" y="668"/>
                    </a:lnTo>
                    <a:lnTo>
                      <a:pt x="503" y="668"/>
                    </a:lnTo>
                    <a:lnTo>
                      <a:pt x="507" y="670"/>
                    </a:lnTo>
                    <a:lnTo>
                      <a:pt x="507" y="670"/>
                    </a:lnTo>
                    <a:lnTo>
                      <a:pt x="512" y="674"/>
                    </a:lnTo>
                    <a:lnTo>
                      <a:pt x="515" y="677"/>
                    </a:lnTo>
                    <a:lnTo>
                      <a:pt x="522" y="686"/>
                    </a:lnTo>
                    <a:lnTo>
                      <a:pt x="522" y="686"/>
                    </a:lnTo>
                    <a:lnTo>
                      <a:pt x="530" y="690"/>
                    </a:lnTo>
                    <a:lnTo>
                      <a:pt x="540" y="695"/>
                    </a:lnTo>
                    <a:lnTo>
                      <a:pt x="540" y="695"/>
                    </a:lnTo>
                    <a:lnTo>
                      <a:pt x="548" y="697"/>
                    </a:lnTo>
                    <a:lnTo>
                      <a:pt x="553" y="699"/>
                    </a:lnTo>
                    <a:lnTo>
                      <a:pt x="556" y="699"/>
                    </a:lnTo>
                    <a:lnTo>
                      <a:pt x="556" y="699"/>
                    </a:lnTo>
                    <a:lnTo>
                      <a:pt x="563" y="696"/>
                    </a:lnTo>
                    <a:lnTo>
                      <a:pt x="563" y="696"/>
                    </a:lnTo>
                    <a:lnTo>
                      <a:pt x="563" y="695"/>
                    </a:lnTo>
                    <a:lnTo>
                      <a:pt x="563" y="693"/>
                    </a:lnTo>
                    <a:lnTo>
                      <a:pt x="563" y="690"/>
                    </a:lnTo>
                    <a:lnTo>
                      <a:pt x="563" y="690"/>
                    </a:lnTo>
                    <a:lnTo>
                      <a:pt x="566" y="688"/>
                    </a:lnTo>
                    <a:lnTo>
                      <a:pt x="568" y="686"/>
                    </a:lnTo>
                    <a:lnTo>
                      <a:pt x="571" y="684"/>
                    </a:lnTo>
                    <a:lnTo>
                      <a:pt x="574" y="686"/>
                    </a:lnTo>
                    <a:lnTo>
                      <a:pt x="574" y="686"/>
                    </a:lnTo>
                    <a:lnTo>
                      <a:pt x="576" y="689"/>
                    </a:lnTo>
                    <a:lnTo>
                      <a:pt x="577" y="692"/>
                    </a:lnTo>
                    <a:lnTo>
                      <a:pt x="578" y="695"/>
                    </a:lnTo>
                    <a:lnTo>
                      <a:pt x="581" y="699"/>
                    </a:lnTo>
                    <a:lnTo>
                      <a:pt x="581" y="699"/>
                    </a:lnTo>
                    <a:lnTo>
                      <a:pt x="587" y="700"/>
                    </a:lnTo>
                    <a:lnTo>
                      <a:pt x="595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09" y="700"/>
                    </a:lnTo>
                    <a:lnTo>
                      <a:pt x="611" y="696"/>
                    </a:lnTo>
                    <a:lnTo>
                      <a:pt x="611" y="696"/>
                    </a:lnTo>
                    <a:lnTo>
                      <a:pt x="616" y="693"/>
                    </a:lnTo>
                    <a:lnTo>
                      <a:pt x="618" y="688"/>
                    </a:lnTo>
                    <a:lnTo>
                      <a:pt x="618" y="688"/>
                    </a:lnTo>
                    <a:lnTo>
                      <a:pt x="621" y="686"/>
                    </a:lnTo>
                    <a:lnTo>
                      <a:pt x="622" y="682"/>
                    </a:lnTo>
                    <a:lnTo>
                      <a:pt x="622" y="682"/>
                    </a:lnTo>
                    <a:lnTo>
                      <a:pt x="622" y="673"/>
                    </a:lnTo>
                    <a:lnTo>
                      <a:pt x="622" y="663"/>
                    </a:lnTo>
                    <a:lnTo>
                      <a:pt x="622" y="663"/>
                    </a:lnTo>
                    <a:lnTo>
                      <a:pt x="623" y="656"/>
                    </a:lnTo>
                    <a:lnTo>
                      <a:pt x="623" y="656"/>
                    </a:lnTo>
                    <a:lnTo>
                      <a:pt x="622" y="653"/>
                    </a:lnTo>
                    <a:lnTo>
                      <a:pt x="621" y="649"/>
                    </a:lnTo>
                    <a:lnTo>
                      <a:pt x="621" y="649"/>
                    </a:lnTo>
                    <a:lnTo>
                      <a:pt x="621" y="645"/>
                    </a:lnTo>
                    <a:lnTo>
                      <a:pt x="621" y="640"/>
                    </a:lnTo>
                    <a:lnTo>
                      <a:pt x="621" y="640"/>
                    </a:lnTo>
                    <a:lnTo>
                      <a:pt x="621" y="635"/>
                    </a:lnTo>
                    <a:lnTo>
                      <a:pt x="619" y="633"/>
                    </a:lnTo>
                    <a:lnTo>
                      <a:pt x="621" y="631"/>
                    </a:lnTo>
                    <a:lnTo>
                      <a:pt x="621" y="631"/>
                    </a:lnTo>
                    <a:lnTo>
                      <a:pt x="624" y="627"/>
                    </a:lnTo>
                    <a:lnTo>
                      <a:pt x="624" y="627"/>
                    </a:lnTo>
                    <a:lnTo>
                      <a:pt x="626" y="624"/>
                    </a:lnTo>
                    <a:lnTo>
                      <a:pt x="626" y="624"/>
                    </a:lnTo>
                    <a:lnTo>
                      <a:pt x="629" y="620"/>
                    </a:lnTo>
                    <a:lnTo>
                      <a:pt x="631" y="618"/>
                    </a:lnTo>
                    <a:lnTo>
                      <a:pt x="631" y="618"/>
                    </a:lnTo>
                    <a:lnTo>
                      <a:pt x="636" y="614"/>
                    </a:lnTo>
                    <a:lnTo>
                      <a:pt x="639" y="611"/>
                    </a:lnTo>
                    <a:lnTo>
                      <a:pt x="639" y="611"/>
                    </a:lnTo>
                    <a:lnTo>
                      <a:pt x="639" y="606"/>
                    </a:lnTo>
                    <a:lnTo>
                      <a:pt x="639" y="601"/>
                    </a:lnTo>
                    <a:lnTo>
                      <a:pt x="639" y="601"/>
                    </a:lnTo>
                    <a:lnTo>
                      <a:pt x="639" y="593"/>
                    </a:lnTo>
                    <a:lnTo>
                      <a:pt x="639" y="593"/>
                    </a:lnTo>
                    <a:lnTo>
                      <a:pt x="638" y="586"/>
                    </a:lnTo>
                    <a:lnTo>
                      <a:pt x="638" y="580"/>
                    </a:lnTo>
                    <a:lnTo>
                      <a:pt x="638" y="580"/>
                    </a:lnTo>
                    <a:lnTo>
                      <a:pt x="638" y="573"/>
                    </a:lnTo>
                    <a:lnTo>
                      <a:pt x="638" y="566"/>
                    </a:lnTo>
                    <a:lnTo>
                      <a:pt x="638" y="566"/>
                    </a:lnTo>
                    <a:lnTo>
                      <a:pt x="641" y="560"/>
                    </a:lnTo>
                    <a:lnTo>
                      <a:pt x="644" y="556"/>
                    </a:lnTo>
                    <a:lnTo>
                      <a:pt x="648" y="551"/>
                    </a:lnTo>
                    <a:lnTo>
                      <a:pt x="651" y="545"/>
                    </a:lnTo>
                    <a:lnTo>
                      <a:pt x="651" y="545"/>
                    </a:lnTo>
                    <a:close/>
                  </a:path>
                </a:pathLst>
              </a:custGeom>
              <a:solidFill>
                <a:srgbClr val="B6C1D2"/>
              </a:solidFill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2160885" y="4180543"/>
                <a:ext cx="1433421" cy="1336440"/>
              </a:xfrm>
              <a:custGeom>
                <a:avLst/>
                <a:gdLst/>
                <a:ahLst/>
                <a:cxnLst>
                  <a:cxn ang="0">
                    <a:pos x="395" y="400"/>
                  </a:cxn>
                  <a:cxn ang="0">
                    <a:pos x="381" y="439"/>
                  </a:cxn>
                  <a:cxn ang="0">
                    <a:pos x="344" y="427"/>
                  </a:cxn>
                  <a:cxn ang="0">
                    <a:pos x="335" y="385"/>
                  </a:cxn>
                  <a:cxn ang="0">
                    <a:pos x="355" y="374"/>
                  </a:cxn>
                  <a:cxn ang="0">
                    <a:pos x="402" y="352"/>
                  </a:cxn>
                  <a:cxn ang="0">
                    <a:pos x="432" y="366"/>
                  </a:cxn>
                  <a:cxn ang="0">
                    <a:pos x="461" y="349"/>
                  </a:cxn>
                  <a:cxn ang="0">
                    <a:pos x="472" y="318"/>
                  </a:cxn>
                  <a:cxn ang="0">
                    <a:pos x="525" y="281"/>
                  </a:cxn>
                  <a:cxn ang="0">
                    <a:pos x="573" y="244"/>
                  </a:cxn>
                  <a:cxn ang="0">
                    <a:pos x="606" y="221"/>
                  </a:cxn>
                  <a:cxn ang="0">
                    <a:pos x="572" y="207"/>
                  </a:cxn>
                  <a:cxn ang="0">
                    <a:pos x="521" y="166"/>
                  </a:cxn>
                  <a:cxn ang="0">
                    <a:pos x="535" y="140"/>
                  </a:cxn>
                  <a:cxn ang="0">
                    <a:pos x="528" y="115"/>
                  </a:cxn>
                  <a:cxn ang="0">
                    <a:pos x="492" y="125"/>
                  </a:cxn>
                  <a:cxn ang="0">
                    <a:pos x="444" y="156"/>
                  </a:cxn>
                  <a:cxn ang="0">
                    <a:pos x="381" y="134"/>
                  </a:cxn>
                  <a:cxn ang="0">
                    <a:pos x="340" y="114"/>
                  </a:cxn>
                  <a:cxn ang="0">
                    <a:pos x="295" y="120"/>
                  </a:cxn>
                  <a:cxn ang="0">
                    <a:pos x="227" y="106"/>
                  </a:cxn>
                  <a:cxn ang="0">
                    <a:pos x="219" y="52"/>
                  </a:cxn>
                  <a:cxn ang="0">
                    <a:pos x="187" y="24"/>
                  </a:cxn>
                  <a:cxn ang="0">
                    <a:pos x="135" y="7"/>
                  </a:cxn>
                  <a:cxn ang="0">
                    <a:pos x="102" y="5"/>
                  </a:cxn>
                  <a:cxn ang="0">
                    <a:pos x="64" y="32"/>
                  </a:cxn>
                  <a:cxn ang="0">
                    <a:pos x="33" y="56"/>
                  </a:cxn>
                  <a:cxn ang="0">
                    <a:pos x="20" y="98"/>
                  </a:cxn>
                  <a:cxn ang="0">
                    <a:pos x="13" y="127"/>
                  </a:cxn>
                  <a:cxn ang="0">
                    <a:pos x="11" y="154"/>
                  </a:cxn>
                  <a:cxn ang="0">
                    <a:pos x="21" y="187"/>
                  </a:cxn>
                  <a:cxn ang="0">
                    <a:pos x="35" y="206"/>
                  </a:cxn>
                  <a:cxn ang="0">
                    <a:pos x="28" y="231"/>
                  </a:cxn>
                  <a:cxn ang="0">
                    <a:pos x="16" y="252"/>
                  </a:cxn>
                  <a:cxn ang="0">
                    <a:pos x="0" y="275"/>
                  </a:cxn>
                  <a:cxn ang="0">
                    <a:pos x="23" y="288"/>
                  </a:cxn>
                  <a:cxn ang="0">
                    <a:pos x="34" y="352"/>
                  </a:cxn>
                  <a:cxn ang="0">
                    <a:pos x="53" y="378"/>
                  </a:cxn>
                  <a:cxn ang="0">
                    <a:pos x="78" y="407"/>
                  </a:cxn>
                  <a:cxn ang="0">
                    <a:pos x="83" y="448"/>
                  </a:cxn>
                  <a:cxn ang="0">
                    <a:pos x="95" y="473"/>
                  </a:cxn>
                  <a:cxn ang="0">
                    <a:pos x="101" y="514"/>
                  </a:cxn>
                  <a:cxn ang="0">
                    <a:pos x="116" y="547"/>
                  </a:cxn>
                  <a:cxn ang="0">
                    <a:pos x="139" y="536"/>
                  </a:cxn>
                  <a:cxn ang="0">
                    <a:pos x="159" y="554"/>
                  </a:cxn>
                  <a:cxn ang="0">
                    <a:pos x="187" y="565"/>
                  </a:cxn>
                  <a:cxn ang="0">
                    <a:pos x="193" y="537"/>
                  </a:cxn>
                  <a:cxn ang="0">
                    <a:pos x="199" y="509"/>
                  </a:cxn>
                  <a:cxn ang="0">
                    <a:pos x="231" y="507"/>
                  </a:cxn>
                  <a:cxn ang="0">
                    <a:pos x="272" y="494"/>
                  </a:cxn>
                  <a:cxn ang="0">
                    <a:pos x="293" y="494"/>
                  </a:cxn>
                  <a:cxn ang="0">
                    <a:pos x="302" y="522"/>
                  </a:cxn>
                  <a:cxn ang="0">
                    <a:pos x="331" y="543"/>
                  </a:cxn>
                  <a:cxn ang="0">
                    <a:pos x="350" y="557"/>
                  </a:cxn>
                  <a:cxn ang="0">
                    <a:pos x="376" y="561"/>
                  </a:cxn>
                  <a:cxn ang="0">
                    <a:pos x="409" y="550"/>
                  </a:cxn>
                  <a:cxn ang="0">
                    <a:pos x="429" y="516"/>
                  </a:cxn>
                  <a:cxn ang="0">
                    <a:pos x="450" y="484"/>
                  </a:cxn>
                  <a:cxn ang="0">
                    <a:pos x="440" y="468"/>
                  </a:cxn>
                  <a:cxn ang="0">
                    <a:pos x="439" y="438"/>
                  </a:cxn>
                  <a:cxn ang="0">
                    <a:pos x="453" y="425"/>
                  </a:cxn>
                  <a:cxn ang="0">
                    <a:pos x="442" y="394"/>
                  </a:cxn>
                </a:cxnLst>
                <a:rect l="0" t="0" r="r" b="b"/>
                <a:pathLst>
                  <a:path w="606" h="565">
                    <a:moveTo>
                      <a:pt x="442" y="394"/>
                    </a:moveTo>
                    <a:lnTo>
                      <a:pt x="442" y="394"/>
                    </a:lnTo>
                    <a:lnTo>
                      <a:pt x="435" y="392"/>
                    </a:lnTo>
                    <a:lnTo>
                      <a:pt x="428" y="392"/>
                    </a:lnTo>
                    <a:lnTo>
                      <a:pt x="422" y="393"/>
                    </a:lnTo>
                    <a:lnTo>
                      <a:pt x="415" y="394"/>
                    </a:lnTo>
                    <a:lnTo>
                      <a:pt x="415" y="394"/>
                    </a:lnTo>
                    <a:lnTo>
                      <a:pt x="402" y="399"/>
                    </a:lnTo>
                    <a:lnTo>
                      <a:pt x="402" y="399"/>
                    </a:lnTo>
                    <a:lnTo>
                      <a:pt x="395" y="400"/>
                    </a:lnTo>
                    <a:lnTo>
                      <a:pt x="389" y="401"/>
                    </a:lnTo>
                    <a:lnTo>
                      <a:pt x="389" y="401"/>
                    </a:lnTo>
                    <a:lnTo>
                      <a:pt x="386" y="404"/>
                    </a:lnTo>
                    <a:lnTo>
                      <a:pt x="385" y="405"/>
                    </a:lnTo>
                    <a:lnTo>
                      <a:pt x="384" y="411"/>
                    </a:lnTo>
                    <a:lnTo>
                      <a:pt x="383" y="418"/>
                    </a:lnTo>
                    <a:lnTo>
                      <a:pt x="384" y="424"/>
                    </a:lnTo>
                    <a:lnTo>
                      <a:pt x="383" y="431"/>
                    </a:lnTo>
                    <a:lnTo>
                      <a:pt x="382" y="436"/>
                    </a:lnTo>
                    <a:lnTo>
                      <a:pt x="381" y="439"/>
                    </a:lnTo>
                    <a:lnTo>
                      <a:pt x="378" y="440"/>
                    </a:lnTo>
                    <a:lnTo>
                      <a:pt x="375" y="441"/>
                    </a:lnTo>
                    <a:lnTo>
                      <a:pt x="371" y="442"/>
                    </a:lnTo>
                    <a:lnTo>
                      <a:pt x="371" y="442"/>
                    </a:lnTo>
                    <a:lnTo>
                      <a:pt x="364" y="442"/>
                    </a:lnTo>
                    <a:lnTo>
                      <a:pt x="357" y="441"/>
                    </a:lnTo>
                    <a:lnTo>
                      <a:pt x="353" y="438"/>
                    </a:lnTo>
                    <a:lnTo>
                      <a:pt x="349" y="432"/>
                    </a:lnTo>
                    <a:lnTo>
                      <a:pt x="349" y="432"/>
                    </a:lnTo>
                    <a:lnTo>
                      <a:pt x="344" y="427"/>
                    </a:lnTo>
                    <a:lnTo>
                      <a:pt x="340" y="422"/>
                    </a:lnTo>
                    <a:lnTo>
                      <a:pt x="336" y="418"/>
                    </a:lnTo>
                    <a:lnTo>
                      <a:pt x="333" y="412"/>
                    </a:lnTo>
                    <a:lnTo>
                      <a:pt x="333" y="412"/>
                    </a:lnTo>
                    <a:lnTo>
                      <a:pt x="331" y="406"/>
                    </a:lnTo>
                    <a:lnTo>
                      <a:pt x="329" y="397"/>
                    </a:lnTo>
                    <a:lnTo>
                      <a:pt x="329" y="393"/>
                    </a:lnTo>
                    <a:lnTo>
                      <a:pt x="330" y="390"/>
                    </a:lnTo>
                    <a:lnTo>
                      <a:pt x="333" y="386"/>
                    </a:lnTo>
                    <a:lnTo>
                      <a:pt x="335" y="385"/>
                    </a:lnTo>
                    <a:lnTo>
                      <a:pt x="335" y="385"/>
                    </a:lnTo>
                    <a:lnTo>
                      <a:pt x="337" y="384"/>
                    </a:lnTo>
                    <a:lnTo>
                      <a:pt x="341" y="384"/>
                    </a:lnTo>
                    <a:lnTo>
                      <a:pt x="343" y="384"/>
                    </a:lnTo>
                    <a:lnTo>
                      <a:pt x="347" y="384"/>
                    </a:lnTo>
                    <a:lnTo>
                      <a:pt x="347" y="384"/>
                    </a:lnTo>
                    <a:lnTo>
                      <a:pt x="349" y="381"/>
                    </a:lnTo>
                    <a:lnTo>
                      <a:pt x="351" y="379"/>
                    </a:lnTo>
                    <a:lnTo>
                      <a:pt x="355" y="374"/>
                    </a:lnTo>
                    <a:lnTo>
                      <a:pt x="355" y="374"/>
                    </a:lnTo>
                    <a:lnTo>
                      <a:pt x="365" y="366"/>
                    </a:lnTo>
                    <a:lnTo>
                      <a:pt x="365" y="366"/>
                    </a:lnTo>
                    <a:lnTo>
                      <a:pt x="377" y="356"/>
                    </a:lnTo>
                    <a:lnTo>
                      <a:pt x="384" y="352"/>
                    </a:lnTo>
                    <a:lnTo>
                      <a:pt x="391" y="349"/>
                    </a:lnTo>
                    <a:lnTo>
                      <a:pt x="391" y="349"/>
                    </a:lnTo>
                    <a:lnTo>
                      <a:pt x="395" y="347"/>
                    </a:lnTo>
                    <a:lnTo>
                      <a:pt x="397" y="349"/>
                    </a:lnTo>
                    <a:lnTo>
                      <a:pt x="399" y="350"/>
                    </a:lnTo>
                    <a:lnTo>
                      <a:pt x="402" y="352"/>
                    </a:lnTo>
                    <a:lnTo>
                      <a:pt x="405" y="358"/>
                    </a:lnTo>
                    <a:lnTo>
                      <a:pt x="406" y="360"/>
                    </a:lnTo>
                    <a:lnTo>
                      <a:pt x="410" y="361"/>
                    </a:lnTo>
                    <a:lnTo>
                      <a:pt x="410" y="361"/>
                    </a:lnTo>
                    <a:lnTo>
                      <a:pt x="412" y="363"/>
                    </a:lnTo>
                    <a:lnTo>
                      <a:pt x="415" y="363"/>
                    </a:lnTo>
                    <a:lnTo>
                      <a:pt x="422" y="363"/>
                    </a:lnTo>
                    <a:lnTo>
                      <a:pt x="422" y="363"/>
                    </a:lnTo>
                    <a:lnTo>
                      <a:pt x="428" y="364"/>
                    </a:lnTo>
                    <a:lnTo>
                      <a:pt x="432" y="366"/>
                    </a:lnTo>
                    <a:lnTo>
                      <a:pt x="432" y="366"/>
                    </a:lnTo>
                    <a:lnTo>
                      <a:pt x="445" y="367"/>
                    </a:lnTo>
                    <a:lnTo>
                      <a:pt x="452" y="367"/>
                    </a:lnTo>
                    <a:lnTo>
                      <a:pt x="457" y="366"/>
                    </a:lnTo>
                    <a:lnTo>
                      <a:pt x="457" y="366"/>
                    </a:lnTo>
                    <a:lnTo>
                      <a:pt x="458" y="365"/>
                    </a:lnTo>
                    <a:lnTo>
                      <a:pt x="459" y="363"/>
                    </a:lnTo>
                    <a:lnTo>
                      <a:pt x="460" y="358"/>
                    </a:lnTo>
                    <a:lnTo>
                      <a:pt x="461" y="353"/>
                    </a:lnTo>
                    <a:lnTo>
                      <a:pt x="461" y="349"/>
                    </a:lnTo>
                    <a:lnTo>
                      <a:pt x="461" y="349"/>
                    </a:lnTo>
                    <a:lnTo>
                      <a:pt x="464" y="346"/>
                    </a:lnTo>
                    <a:lnTo>
                      <a:pt x="465" y="344"/>
                    </a:lnTo>
                    <a:lnTo>
                      <a:pt x="469" y="338"/>
                    </a:lnTo>
                    <a:lnTo>
                      <a:pt x="469" y="338"/>
                    </a:lnTo>
                    <a:lnTo>
                      <a:pt x="470" y="333"/>
                    </a:lnTo>
                    <a:lnTo>
                      <a:pt x="470" y="329"/>
                    </a:lnTo>
                    <a:lnTo>
                      <a:pt x="471" y="323"/>
                    </a:lnTo>
                    <a:lnTo>
                      <a:pt x="472" y="318"/>
                    </a:lnTo>
                    <a:lnTo>
                      <a:pt x="472" y="318"/>
                    </a:lnTo>
                    <a:lnTo>
                      <a:pt x="474" y="315"/>
                    </a:lnTo>
                    <a:lnTo>
                      <a:pt x="478" y="312"/>
                    </a:lnTo>
                    <a:lnTo>
                      <a:pt x="485" y="307"/>
                    </a:lnTo>
                    <a:lnTo>
                      <a:pt x="485" y="307"/>
                    </a:lnTo>
                    <a:lnTo>
                      <a:pt x="497" y="302"/>
                    </a:lnTo>
                    <a:lnTo>
                      <a:pt x="503" y="299"/>
                    </a:lnTo>
                    <a:lnTo>
                      <a:pt x="508" y="295"/>
                    </a:lnTo>
                    <a:lnTo>
                      <a:pt x="508" y="295"/>
                    </a:lnTo>
                    <a:lnTo>
                      <a:pt x="519" y="285"/>
                    </a:lnTo>
                    <a:lnTo>
                      <a:pt x="525" y="281"/>
                    </a:lnTo>
                    <a:lnTo>
                      <a:pt x="532" y="277"/>
                    </a:lnTo>
                    <a:lnTo>
                      <a:pt x="532" y="277"/>
                    </a:lnTo>
                    <a:lnTo>
                      <a:pt x="544" y="272"/>
                    </a:lnTo>
                    <a:lnTo>
                      <a:pt x="549" y="270"/>
                    </a:lnTo>
                    <a:lnTo>
                      <a:pt x="555" y="266"/>
                    </a:lnTo>
                    <a:lnTo>
                      <a:pt x="555" y="266"/>
                    </a:lnTo>
                    <a:lnTo>
                      <a:pt x="560" y="262"/>
                    </a:lnTo>
                    <a:lnTo>
                      <a:pt x="565" y="256"/>
                    </a:lnTo>
                    <a:lnTo>
                      <a:pt x="573" y="244"/>
                    </a:lnTo>
                    <a:lnTo>
                      <a:pt x="573" y="244"/>
                    </a:lnTo>
                    <a:lnTo>
                      <a:pt x="576" y="241"/>
                    </a:lnTo>
                    <a:lnTo>
                      <a:pt x="581" y="237"/>
                    </a:lnTo>
                    <a:lnTo>
                      <a:pt x="586" y="235"/>
                    </a:lnTo>
                    <a:lnTo>
                      <a:pt x="592" y="234"/>
                    </a:lnTo>
                    <a:lnTo>
                      <a:pt x="592" y="234"/>
                    </a:lnTo>
                    <a:lnTo>
                      <a:pt x="597" y="232"/>
                    </a:lnTo>
                    <a:lnTo>
                      <a:pt x="602" y="230"/>
                    </a:lnTo>
                    <a:lnTo>
                      <a:pt x="604" y="227"/>
                    </a:lnTo>
                    <a:lnTo>
                      <a:pt x="606" y="221"/>
                    </a:lnTo>
                    <a:lnTo>
                      <a:pt x="606" y="221"/>
                    </a:lnTo>
                    <a:lnTo>
                      <a:pt x="606" y="215"/>
                    </a:lnTo>
                    <a:lnTo>
                      <a:pt x="603" y="211"/>
                    </a:lnTo>
                    <a:lnTo>
                      <a:pt x="600" y="210"/>
                    </a:lnTo>
                    <a:lnTo>
                      <a:pt x="595" y="209"/>
                    </a:lnTo>
                    <a:lnTo>
                      <a:pt x="595" y="209"/>
                    </a:lnTo>
                    <a:lnTo>
                      <a:pt x="588" y="210"/>
                    </a:lnTo>
                    <a:lnTo>
                      <a:pt x="583" y="210"/>
                    </a:lnTo>
                    <a:lnTo>
                      <a:pt x="578" y="209"/>
                    </a:lnTo>
                    <a:lnTo>
                      <a:pt x="572" y="207"/>
                    </a:lnTo>
                    <a:lnTo>
                      <a:pt x="572" y="207"/>
                    </a:lnTo>
                    <a:lnTo>
                      <a:pt x="554" y="194"/>
                    </a:lnTo>
                    <a:lnTo>
                      <a:pt x="554" y="194"/>
                    </a:lnTo>
                    <a:lnTo>
                      <a:pt x="549" y="189"/>
                    </a:lnTo>
                    <a:lnTo>
                      <a:pt x="546" y="186"/>
                    </a:lnTo>
                    <a:lnTo>
                      <a:pt x="539" y="177"/>
                    </a:lnTo>
                    <a:lnTo>
                      <a:pt x="539" y="177"/>
                    </a:lnTo>
                    <a:lnTo>
                      <a:pt x="534" y="174"/>
                    </a:lnTo>
                    <a:lnTo>
                      <a:pt x="529" y="172"/>
                    </a:lnTo>
                    <a:lnTo>
                      <a:pt x="525" y="169"/>
                    </a:lnTo>
                    <a:lnTo>
                      <a:pt x="521" y="166"/>
                    </a:lnTo>
                    <a:lnTo>
                      <a:pt x="521" y="166"/>
                    </a:lnTo>
                    <a:lnTo>
                      <a:pt x="519" y="163"/>
                    </a:lnTo>
                    <a:lnTo>
                      <a:pt x="518" y="160"/>
                    </a:lnTo>
                    <a:lnTo>
                      <a:pt x="518" y="157"/>
                    </a:lnTo>
                    <a:lnTo>
                      <a:pt x="518" y="155"/>
                    </a:lnTo>
                    <a:lnTo>
                      <a:pt x="521" y="150"/>
                    </a:lnTo>
                    <a:lnTo>
                      <a:pt x="526" y="146"/>
                    </a:lnTo>
                    <a:lnTo>
                      <a:pt x="526" y="146"/>
                    </a:lnTo>
                    <a:lnTo>
                      <a:pt x="531" y="143"/>
                    </a:lnTo>
                    <a:lnTo>
                      <a:pt x="535" y="140"/>
                    </a:lnTo>
                    <a:lnTo>
                      <a:pt x="538" y="136"/>
                    </a:lnTo>
                    <a:lnTo>
                      <a:pt x="538" y="131"/>
                    </a:lnTo>
                    <a:lnTo>
                      <a:pt x="538" y="131"/>
                    </a:lnTo>
                    <a:lnTo>
                      <a:pt x="536" y="123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5" y="116"/>
                    </a:lnTo>
                    <a:lnTo>
                      <a:pt x="532" y="116"/>
                    </a:lnTo>
                    <a:lnTo>
                      <a:pt x="528" y="115"/>
                    </a:lnTo>
                    <a:lnTo>
                      <a:pt x="528" y="115"/>
                    </a:lnTo>
                    <a:lnTo>
                      <a:pt x="522" y="115"/>
                    </a:lnTo>
                    <a:lnTo>
                      <a:pt x="515" y="115"/>
                    </a:lnTo>
                    <a:lnTo>
                      <a:pt x="515" y="115"/>
                    </a:lnTo>
                    <a:lnTo>
                      <a:pt x="507" y="113"/>
                    </a:lnTo>
                    <a:lnTo>
                      <a:pt x="507" y="113"/>
                    </a:lnTo>
                    <a:lnTo>
                      <a:pt x="501" y="113"/>
                    </a:lnTo>
                    <a:lnTo>
                      <a:pt x="497" y="115"/>
                    </a:lnTo>
                    <a:lnTo>
                      <a:pt x="494" y="120"/>
                    </a:lnTo>
                    <a:lnTo>
                      <a:pt x="492" y="125"/>
                    </a:lnTo>
                    <a:lnTo>
                      <a:pt x="492" y="125"/>
                    </a:lnTo>
                    <a:lnTo>
                      <a:pt x="487" y="133"/>
                    </a:lnTo>
                    <a:lnTo>
                      <a:pt x="483" y="140"/>
                    </a:lnTo>
                    <a:lnTo>
                      <a:pt x="477" y="145"/>
                    </a:lnTo>
                    <a:lnTo>
                      <a:pt x="467" y="148"/>
                    </a:lnTo>
                    <a:lnTo>
                      <a:pt x="467" y="148"/>
                    </a:lnTo>
                    <a:lnTo>
                      <a:pt x="459" y="153"/>
                    </a:lnTo>
                    <a:lnTo>
                      <a:pt x="452" y="156"/>
                    </a:lnTo>
                    <a:lnTo>
                      <a:pt x="449" y="156"/>
                    </a:lnTo>
                    <a:lnTo>
                      <a:pt x="444" y="156"/>
                    </a:lnTo>
                    <a:lnTo>
                      <a:pt x="440" y="155"/>
                    </a:lnTo>
                    <a:lnTo>
                      <a:pt x="436" y="154"/>
                    </a:lnTo>
                    <a:lnTo>
                      <a:pt x="436" y="154"/>
                    </a:lnTo>
                    <a:lnTo>
                      <a:pt x="420" y="143"/>
                    </a:lnTo>
                    <a:lnTo>
                      <a:pt x="413" y="140"/>
                    </a:lnTo>
                    <a:lnTo>
                      <a:pt x="404" y="139"/>
                    </a:lnTo>
                    <a:lnTo>
                      <a:pt x="404" y="139"/>
                    </a:lnTo>
                    <a:lnTo>
                      <a:pt x="396" y="138"/>
                    </a:lnTo>
                    <a:lnTo>
                      <a:pt x="388" y="136"/>
                    </a:lnTo>
                    <a:lnTo>
                      <a:pt x="381" y="134"/>
                    </a:lnTo>
                    <a:lnTo>
                      <a:pt x="374" y="128"/>
                    </a:lnTo>
                    <a:lnTo>
                      <a:pt x="374" y="128"/>
                    </a:lnTo>
                    <a:lnTo>
                      <a:pt x="368" y="121"/>
                    </a:lnTo>
                    <a:lnTo>
                      <a:pt x="362" y="115"/>
                    </a:lnTo>
                    <a:lnTo>
                      <a:pt x="360" y="113"/>
                    </a:lnTo>
                    <a:lnTo>
                      <a:pt x="356" y="112"/>
                    </a:lnTo>
                    <a:lnTo>
                      <a:pt x="351" y="111"/>
                    </a:lnTo>
                    <a:lnTo>
                      <a:pt x="347" y="112"/>
                    </a:lnTo>
                    <a:lnTo>
                      <a:pt x="347" y="112"/>
                    </a:lnTo>
                    <a:lnTo>
                      <a:pt x="340" y="114"/>
                    </a:lnTo>
                    <a:lnTo>
                      <a:pt x="336" y="115"/>
                    </a:lnTo>
                    <a:lnTo>
                      <a:pt x="331" y="115"/>
                    </a:lnTo>
                    <a:lnTo>
                      <a:pt x="331" y="115"/>
                    </a:lnTo>
                    <a:lnTo>
                      <a:pt x="324" y="114"/>
                    </a:lnTo>
                    <a:lnTo>
                      <a:pt x="316" y="113"/>
                    </a:lnTo>
                    <a:lnTo>
                      <a:pt x="316" y="113"/>
                    </a:lnTo>
                    <a:lnTo>
                      <a:pt x="313" y="113"/>
                    </a:lnTo>
                    <a:lnTo>
                      <a:pt x="309" y="114"/>
                    </a:lnTo>
                    <a:lnTo>
                      <a:pt x="302" y="116"/>
                    </a:lnTo>
                    <a:lnTo>
                      <a:pt x="295" y="120"/>
                    </a:lnTo>
                    <a:lnTo>
                      <a:pt x="288" y="122"/>
                    </a:lnTo>
                    <a:lnTo>
                      <a:pt x="288" y="122"/>
                    </a:lnTo>
                    <a:lnTo>
                      <a:pt x="274" y="122"/>
                    </a:lnTo>
                    <a:lnTo>
                      <a:pt x="256" y="121"/>
                    </a:lnTo>
                    <a:lnTo>
                      <a:pt x="248" y="120"/>
                    </a:lnTo>
                    <a:lnTo>
                      <a:pt x="241" y="118"/>
                    </a:lnTo>
                    <a:lnTo>
                      <a:pt x="234" y="114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7" y="106"/>
                    </a:lnTo>
                    <a:lnTo>
                      <a:pt x="226" y="102"/>
                    </a:lnTo>
                    <a:lnTo>
                      <a:pt x="226" y="95"/>
                    </a:lnTo>
                    <a:lnTo>
                      <a:pt x="226" y="87"/>
                    </a:lnTo>
                    <a:lnTo>
                      <a:pt x="227" y="79"/>
                    </a:lnTo>
                    <a:lnTo>
                      <a:pt x="228" y="71"/>
                    </a:lnTo>
                    <a:lnTo>
                      <a:pt x="227" y="64"/>
                    </a:lnTo>
                    <a:lnTo>
                      <a:pt x="226" y="60"/>
                    </a:lnTo>
                    <a:lnTo>
                      <a:pt x="225" y="57"/>
                    </a:lnTo>
                    <a:lnTo>
                      <a:pt x="221" y="54"/>
                    </a:lnTo>
                    <a:lnTo>
                      <a:pt x="219" y="52"/>
                    </a:lnTo>
                    <a:lnTo>
                      <a:pt x="219" y="52"/>
                    </a:lnTo>
                    <a:lnTo>
                      <a:pt x="210" y="47"/>
                    </a:lnTo>
                    <a:lnTo>
                      <a:pt x="205" y="45"/>
                    </a:lnTo>
                    <a:lnTo>
                      <a:pt x="201" y="43"/>
                    </a:lnTo>
                    <a:lnTo>
                      <a:pt x="201" y="43"/>
                    </a:lnTo>
                    <a:lnTo>
                      <a:pt x="198" y="39"/>
                    </a:lnTo>
                    <a:lnTo>
                      <a:pt x="194" y="36"/>
                    </a:lnTo>
                    <a:lnTo>
                      <a:pt x="190" y="27"/>
                    </a:lnTo>
                    <a:lnTo>
                      <a:pt x="190" y="27"/>
                    </a:lnTo>
                    <a:lnTo>
                      <a:pt x="187" y="24"/>
                    </a:lnTo>
                    <a:lnTo>
                      <a:pt x="184" y="23"/>
                    </a:lnTo>
                    <a:lnTo>
                      <a:pt x="181" y="22"/>
                    </a:lnTo>
                    <a:lnTo>
                      <a:pt x="178" y="20"/>
                    </a:lnTo>
                    <a:lnTo>
                      <a:pt x="171" y="22"/>
                    </a:lnTo>
                    <a:lnTo>
                      <a:pt x="164" y="20"/>
                    </a:lnTo>
                    <a:lnTo>
                      <a:pt x="164" y="20"/>
                    </a:lnTo>
                    <a:lnTo>
                      <a:pt x="156" y="18"/>
                    </a:lnTo>
                    <a:lnTo>
                      <a:pt x="149" y="14"/>
                    </a:lnTo>
                    <a:lnTo>
                      <a:pt x="135" y="7"/>
                    </a:lnTo>
                    <a:lnTo>
                      <a:pt x="135" y="7"/>
                    </a:lnTo>
                    <a:lnTo>
                      <a:pt x="124" y="3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6" y="4"/>
                    </a:lnTo>
                    <a:lnTo>
                      <a:pt x="102" y="5"/>
                    </a:lnTo>
                    <a:lnTo>
                      <a:pt x="97" y="7"/>
                    </a:lnTo>
                    <a:lnTo>
                      <a:pt x="92" y="11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83" y="23"/>
                    </a:lnTo>
                    <a:lnTo>
                      <a:pt x="79" y="26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0" y="31"/>
                    </a:lnTo>
                    <a:lnTo>
                      <a:pt x="64" y="32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49" y="33"/>
                    </a:lnTo>
                    <a:lnTo>
                      <a:pt x="44" y="36"/>
                    </a:lnTo>
                    <a:lnTo>
                      <a:pt x="37" y="40"/>
                    </a:lnTo>
                    <a:lnTo>
                      <a:pt x="37" y="40"/>
                    </a:lnTo>
                    <a:lnTo>
                      <a:pt x="35" y="44"/>
                    </a:lnTo>
                    <a:lnTo>
                      <a:pt x="34" y="47"/>
                    </a:lnTo>
                    <a:lnTo>
                      <a:pt x="33" y="51"/>
                    </a:lnTo>
                    <a:lnTo>
                      <a:pt x="33" y="56"/>
                    </a:lnTo>
                    <a:lnTo>
                      <a:pt x="33" y="56"/>
                    </a:lnTo>
                    <a:lnTo>
                      <a:pt x="35" y="64"/>
                    </a:lnTo>
                    <a:lnTo>
                      <a:pt x="36" y="68"/>
                    </a:lnTo>
                    <a:lnTo>
                      <a:pt x="36" y="72"/>
                    </a:lnTo>
                    <a:lnTo>
                      <a:pt x="36" y="72"/>
                    </a:lnTo>
                    <a:lnTo>
                      <a:pt x="35" y="77"/>
                    </a:lnTo>
                    <a:lnTo>
                      <a:pt x="33" y="80"/>
                    </a:lnTo>
                    <a:lnTo>
                      <a:pt x="27" y="87"/>
                    </a:lnTo>
                    <a:lnTo>
                      <a:pt x="21" y="93"/>
                    </a:lnTo>
                    <a:lnTo>
                      <a:pt x="20" y="98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1" y="108"/>
                    </a:lnTo>
                    <a:lnTo>
                      <a:pt x="22" y="112"/>
                    </a:lnTo>
                    <a:lnTo>
                      <a:pt x="22" y="116"/>
                    </a:lnTo>
                    <a:lnTo>
                      <a:pt x="22" y="116"/>
                    </a:lnTo>
                    <a:lnTo>
                      <a:pt x="21" y="120"/>
                    </a:lnTo>
                    <a:lnTo>
                      <a:pt x="19" y="122"/>
                    </a:lnTo>
                    <a:lnTo>
                      <a:pt x="15" y="125"/>
                    </a:lnTo>
                    <a:lnTo>
                      <a:pt x="13" y="127"/>
                    </a:lnTo>
                    <a:lnTo>
                      <a:pt x="13" y="127"/>
                    </a:lnTo>
                    <a:lnTo>
                      <a:pt x="11" y="131"/>
                    </a:lnTo>
                    <a:lnTo>
                      <a:pt x="11" y="134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3"/>
                    </a:lnTo>
                    <a:lnTo>
                      <a:pt x="13" y="146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11" y="154"/>
                    </a:lnTo>
                    <a:lnTo>
                      <a:pt x="11" y="159"/>
                    </a:lnTo>
                    <a:lnTo>
                      <a:pt x="11" y="159"/>
                    </a:lnTo>
                    <a:lnTo>
                      <a:pt x="15" y="167"/>
                    </a:lnTo>
                    <a:lnTo>
                      <a:pt x="17" y="172"/>
                    </a:lnTo>
                    <a:lnTo>
                      <a:pt x="19" y="176"/>
                    </a:lnTo>
                    <a:lnTo>
                      <a:pt x="19" y="176"/>
                    </a:lnTo>
                    <a:lnTo>
                      <a:pt x="19" y="180"/>
                    </a:lnTo>
                    <a:lnTo>
                      <a:pt x="19" y="183"/>
                    </a:lnTo>
                    <a:lnTo>
                      <a:pt x="19" y="183"/>
                    </a:lnTo>
                    <a:lnTo>
                      <a:pt x="21" y="187"/>
                    </a:lnTo>
                    <a:lnTo>
                      <a:pt x="24" y="190"/>
                    </a:lnTo>
                    <a:lnTo>
                      <a:pt x="24" y="190"/>
                    </a:lnTo>
                    <a:lnTo>
                      <a:pt x="29" y="194"/>
                    </a:lnTo>
                    <a:lnTo>
                      <a:pt x="31" y="196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4" y="201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5" y="206"/>
                    </a:lnTo>
                    <a:lnTo>
                      <a:pt x="36" y="209"/>
                    </a:lnTo>
                    <a:lnTo>
                      <a:pt x="36" y="209"/>
                    </a:lnTo>
                    <a:lnTo>
                      <a:pt x="36" y="213"/>
                    </a:lnTo>
                    <a:lnTo>
                      <a:pt x="36" y="217"/>
                    </a:lnTo>
                    <a:lnTo>
                      <a:pt x="36" y="217"/>
                    </a:lnTo>
                    <a:lnTo>
                      <a:pt x="35" y="221"/>
                    </a:lnTo>
                    <a:lnTo>
                      <a:pt x="35" y="225"/>
                    </a:lnTo>
                    <a:lnTo>
                      <a:pt x="33" y="230"/>
                    </a:lnTo>
                    <a:lnTo>
                      <a:pt x="30" y="231"/>
                    </a:lnTo>
                    <a:lnTo>
                      <a:pt x="28" y="231"/>
                    </a:lnTo>
                    <a:lnTo>
                      <a:pt x="28" y="231"/>
                    </a:lnTo>
                    <a:lnTo>
                      <a:pt x="24" y="231"/>
                    </a:lnTo>
                    <a:lnTo>
                      <a:pt x="22" y="231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19" y="236"/>
                    </a:lnTo>
                    <a:lnTo>
                      <a:pt x="19" y="240"/>
                    </a:lnTo>
                    <a:lnTo>
                      <a:pt x="17" y="248"/>
                    </a:lnTo>
                    <a:lnTo>
                      <a:pt x="17" y="248"/>
                    </a:lnTo>
                    <a:lnTo>
                      <a:pt x="16" y="252"/>
                    </a:lnTo>
                    <a:lnTo>
                      <a:pt x="15" y="256"/>
                    </a:lnTo>
                    <a:lnTo>
                      <a:pt x="11" y="259"/>
                    </a:lnTo>
                    <a:lnTo>
                      <a:pt x="8" y="261"/>
                    </a:lnTo>
                    <a:lnTo>
                      <a:pt x="8" y="261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1" y="265"/>
                    </a:lnTo>
                    <a:lnTo>
                      <a:pt x="1" y="265"/>
                    </a:lnTo>
                    <a:lnTo>
                      <a:pt x="0" y="27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77"/>
                    </a:lnTo>
                    <a:lnTo>
                      <a:pt x="2" y="278"/>
                    </a:lnTo>
                    <a:lnTo>
                      <a:pt x="7" y="279"/>
                    </a:lnTo>
                    <a:lnTo>
                      <a:pt x="11" y="279"/>
                    </a:lnTo>
                    <a:lnTo>
                      <a:pt x="16" y="279"/>
                    </a:lnTo>
                    <a:lnTo>
                      <a:pt x="16" y="279"/>
                    </a:lnTo>
                    <a:lnTo>
                      <a:pt x="19" y="281"/>
                    </a:lnTo>
                    <a:lnTo>
                      <a:pt x="21" y="283"/>
                    </a:lnTo>
                    <a:lnTo>
                      <a:pt x="23" y="288"/>
                    </a:lnTo>
                    <a:lnTo>
                      <a:pt x="24" y="292"/>
                    </a:lnTo>
                    <a:lnTo>
                      <a:pt x="26" y="298"/>
                    </a:lnTo>
                    <a:lnTo>
                      <a:pt x="26" y="298"/>
                    </a:lnTo>
                    <a:lnTo>
                      <a:pt x="27" y="317"/>
                    </a:lnTo>
                    <a:lnTo>
                      <a:pt x="27" y="317"/>
                    </a:lnTo>
                    <a:lnTo>
                      <a:pt x="27" y="332"/>
                    </a:lnTo>
                    <a:lnTo>
                      <a:pt x="28" y="340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52"/>
                    </a:lnTo>
                    <a:lnTo>
                      <a:pt x="34" y="352"/>
                    </a:lnTo>
                    <a:lnTo>
                      <a:pt x="36" y="354"/>
                    </a:lnTo>
                    <a:lnTo>
                      <a:pt x="40" y="356"/>
                    </a:lnTo>
                    <a:lnTo>
                      <a:pt x="40" y="356"/>
                    </a:lnTo>
                    <a:lnTo>
                      <a:pt x="43" y="359"/>
                    </a:lnTo>
                    <a:lnTo>
                      <a:pt x="45" y="364"/>
                    </a:lnTo>
                    <a:lnTo>
                      <a:pt x="49" y="373"/>
                    </a:lnTo>
                    <a:lnTo>
                      <a:pt x="49" y="373"/>
                    </a:lnTo>
                    <a:lnTo>
                      <a:pt x="50" y="375"/>
                    </a:lnTo>
                    <a:lnTo>
                      <a:pt x="53" y="378"/>
                    </a:lnTo>
                    <a:lnTo>
                      <a:pt x="57" y="380"/>
                    </a:lnTo>
                    <a:lnTo>
                      <a:pt x="57" y="380"/>
                    </a:lnTo>
                    <a:lnTo>
                      <a:pt x="67" y="384"/>
                    </a:lnTo>
                    <a:lnTo>
                      <a:pt x="70" y="386"/>
                    </a:lnTo>
                    <a:lnTo>
                      <a:pt x="74" y="390"/>
                    </a:lnTo>
                    <a:lnTo>
                      <a:pt x="74" y="390"/>
                    </a:lnTo>
                    <a:lnTo>
                      <a:pt x="75" y="394"/>
                    </a:lnTo>
                    <a:lnTo>
                      <a:pt x="77" y="398"/>
                    </a:lnTo>
                    <a:lnTo>
                      <a:pt x="78" y="407"/>
                    </a:lnTo>
                    <a:lnTo>
                      <a:pt x="78" y="407"/>
                    </a:lnTo>
                    <a:lnTo>
                      <a:pt x="78" y="413"/>
                    </a:lnTo>
                    <a:lnTo>
                      <a:pt x="78" y="420"/>
                    </a:lnTo>
                    <a:lnTo>
                      <a:pt x="78" y="420"/>
                    </a:lnTo>
                    <a:lnTo>
                      <a:pt x="79" y="426"/>
                    </a:lnTo>
                    <a:lnTo>
                      <a:pt x="81" y="432"/>
                    </a:lnTo>
                    <a:lnTo>
                      <a:pt x="81" y="432"/>
                    </a:lnTo>
                    <a:lnTo>
                      <a:pt x="81" y="440"/>
                    </a:lnTo>
                    <a:lnTo>
                      <a:pt x="81" y="440"/>
                    </a:lnTo>
                    <a:lnTo>
                      <a:pt x="82" y="445"/>
                    </a:lnTo>
                    <a:lnTo>
                      <a:pt x="83" y="448"/>
                    </a:lnTo>
                    <a:lnTo>
                      <a:pt x="83" y="448"/>
                    </a:lnTo>
                    <a:lnTo>
                      <a:pt x="84" y="452"/>
                    </a:lnTo>
                    <a:lnTo>
                      <a:pt x="84" y="455"/>
                    </a:lnTo>
                    <a:lnTo>
                      <a:pt x="84" y="459"/>
                    </a:lnTo>
                    <a:lnTo>
                      <a:pt x="85" y="462"/>
                    </a:lnTo>
                    <a:lnTo>
                      <a:pt x="85" y="462"/>
                    </a:lnTo>
                    <a:lnTo>
                      <a:pt x="88" y="466"/>
                    </a:lnTo>
                    <a:lnTo>
                      <a:pt x="90" y="468"/>
                    </a:lnTo>
                    <a:lnTo>
                      <a:pt x="92" y="470"/>
                    </a:lnTo>
                    <a:lnTo>
                      <a:pt x="95" y="473"/>
                    </a:lnTo>
                    <a:lnTo>
                      <a:pt x="95" y="473"/>
                    </a:lnTo>
                    <a:lnTo>
                      <a:pt x="97" y="480"/>
                    </a:lnTo>
                    <a:lnTo>
                      <a:pt x="98" y="486"/>
                    </a:lnTo>
                    <a:lnTo>
                      <a:pt x="98" y="486"/>
                    </a:lnTo>
                    <a:lnTo>
                      <a:pt x="98" y="494"/>
                    </a:lnTo>
                    <a:lnTo>
                      <a:pt x="98" y="501"/>
                    </a:lnTo>
                    <a:lnTo>
                      <a:pt x="98" y="501"/>
                    </a:lnTo>
                    <a:lnTo>
                      <a:pt x="99" y="508"/>
                    </a:lnTo>
                    <a:lnTo>
                      <a:pt x="101" y="514"/>
                    </a:lnTo>
                    <a:lnTo>
                      <a:pt x="101" y="514"/>
                    </a:lnTo>
                    <a:lnTo>
                      <a:pt x="101" y="518"/>
                    </a:lnTo>
                    <a:lnTo>
                      <a:pt x="99" y="523"/>
                    </a:lnTo>
                    <a:lnTo>
                      <a:pt x="99" y="523"/>
                    </a:lnTo>
                    <a:lnTo>
                      <a:pt x="99" y="535"/>
                    </a:lnTo>
                    <a:lnTo>
                      <a:pt x="101" y="548"/>
                    </a:lnTo>
                    <a:lnTo>
                      <a:pt x="101" y="548"/>
                    </a:lnTo>
                    <a:lnTo>
                      <a:pt x="108" y="549"/>
                    </a:lnTo>
                    <a:lnTo>
                      <a:pt x="112" y="549"/>
                    </a:lnTo>
                    <a:lnTo>
                      <a:pt x="116" y="547"/>
                    </a:lnTo>
                    <a:lnTo>
                      <a:pt x="116" y="547"/>
                    </a:lnTo>
                    <a:lnTo>
                      <a:pt x="119" y="543"/>
                    </a:lnTo>
                    <a:lnTo>
                      <a:pt x="122" y="540"/>
                    </a:lnTo>
                    <a:lnTo>
                      <a:pt x="122" y="540"/>
                    </a:lnTo>
                    <a:lnTo>
                      <a:pt x="124" y="537"/>
                    </a:lnTo>
                    <a:lnTo>
                      <a:pt x="125" y="537"/>
                    </a:lnTo>
                    <a:lnTo>
                      <a:pt x="131" y="537"/>
                    </a:lnTo>
                    <a:lnTo>
                      <a:pt x="131" y="537"/>
                    </a:lnTo>
                    <a:lnTo>
                      <a:pt x="135" y="536"/>
                    </a:lnTo>
                    <a:lnTo>
                      <a:pt x="139" y="536"/>
                    </a:lnTo>
                    <a:lnTo>
                      <a:pt x="139" y="536"/>
                    </a:lnTo>
                    <a:lnTo>
                      <a:pt x="142" y="537"/>
                    </a:lnTo>
                    <a:lnTo>
                      <a:pt x="143" y="540"/>
                    </a:lnTo>
                    <a:lnTo>
                      <a:pt x="145" y="543"/>
                    </a:lnTo>
                    <a:lnTo>
                      <a:pt x="145" y="543"/>
                    </a:lnTo>
                    <a:lnTo>
                      <a:pt x="146" y="548"/>
                    </a:lnTo>
                    <a:lnTo>
                      <a:pt x="147" y="550"/>
                    </a:lnTo>
                    <a:lnTo>
                      <a:pt x="149" y="551"/>
                    </a:lnTo>
                    <a:lnTo>
                      <a:pt x="149" y="551"/>
                    </a:lnTo>
                    <a:lnTo>
                      <a:pt x="153" y="554"/>
                    </a:lnTo>
                    <a:lnTo>
                      <a:pt x="159" y="554"/>
                    </a:lnTo>
                    <a:lnTo>
                      <a:pt x="159" y="554"/>
                    </a:lnTo>
                    <a:lnTo>
                      <a:pt x="167" y="556"/>
                    </a:lnTo>
                    <a:lnTo>
                      <a:pt x="167" y="556"/>
                    </a:lnTo>
                    <a:lnTo>
                      <a:pt x="173" y="558"/>
                    </a:lnTo>
                    <a:lnTo>
                      <a:pt x="177" y="562"/>
                    </a:lnTo>
                    <a:lnTo>
                      <a:pt x="177" y="562"/>
                    </a:lnTo>
                    <a:lnTo>
                      <a:pt x="179" y="564"/>
                    </a:lnTo>
                    <a:lnTo>
                      <a:pt x="181" y="565"/>
                    </a:lnTo>
                    <a:lnTo>
                      <a:pt x="187" y="565"/>
                    </a:lnTo>
                    <a:lnTo>
                      <a:pt x="187" y="565"/>
                    </a:lnTo>
                    <a:lnTo>
                      <a:pt x="192" y="563"/>
                    </a:lnTo>
                    <a:lnTo>
                      <a:pt x="194" y="562"/>
                    </a:lnTo>
                    <a:lnTo>
                      <a:pt x="195" y="561"/>
                    </a:lnTo>
                    <a:lnTo>
                      <a:pt x="195" y="561"/>
                    </a:lnTo>
                    <a:lnTo>
                      <a:pt x="195" y="557"/>
                    </a:lnTo>
                    <a:lnTo>
                      <a:pt x="195" y="555"/>
                    </a:lnTo>
                    <a:lnTo>
                      <a:pt x="194" y="549"/>
                    </a:lnTo>
                    <a:lnTo>
                      <a:pt x="194" y="549"/>
                    </a:lnTo>
                    <a:lnTo>
                      <a:pt x="194" y="543"/>
                    </a:lnTo>
                    <a:lnTo>
                      <a:pt x="193" y="537"/>
                    </a:lnTo>
                    <a:lnTo>
                      <a:pt x="193" y="537"/>
                    </a:lnTo>
                    <a:lnTo>
                      <a:pt x="192" y="533"/>
                    </a:lnTo>
                    <a:lnTo>
                      <a:pt x="192" y="530"/>
                    </a:lnTo>
                    <a:lnTo>
                      <a:pt x="193" y="528"/>
                    </a:lnTo>
                    <a:lnTo>
                      <a:pt x="193" y="528"/>
                    </a:lnTo>
                    <a:lnTo>
                      <a:pt x="197" y="523"/>
                    </a:lnTo>
                    <a:lnTo>
                      <a:pt x="199" y="517"/>
                    </a:lnTo>
                    <a:lnTo>
                      <a:pt x="199" y="517"/>
                    </a:lnTo>
                    <a:lnTo>
                      <a:pt x="199" y="513"/>
                    </a:lnTo>
                    <a:lnTo>
                      <a:pt x="199" y="509"/>
                    </a:lnTo>
                    <a:lnTo>
                      <a:pt x="200" y="507"/>
                    </a:lnTo>
                    <a:lnTo>
                      <a:pt x="200" y="507"/>
                    </a:lnTo>
                    <a:lnTo>
                      <a:pt x="203" y="506"/>
                    </a:lnTo>
                    <a:lnTo>
                      <a:pt x="205" y="504"/>
                    </a:lnTo>
                    <a:lnTo>
                      <a:pt x="211" y="504"/>
                    </a:lnTo>
                    <a:lnTo>
                      <a:pt x="211" y="504"/>
                    </a:lnTo>
                    <a:lnTo>
                      <a:pt x="218" y="506"/>
                    </a:lnTo>
                    <a:lnTo>
                      <a:pt x="224" y="507"/>
                    </a:lnTo>
                    <a:lnTo>
                      <a:pt x="224" y="507"/>
                    </a:lnTo>
                    <a:lnTo>
                      <a:pt x="231" y="507"/>
                    </a:lnTo>
                    <a:lnTo>
                      <a:pt x="239" y="506"/>
                    </a:lnTo>
                    <a:lnTo>
                      <a:pt x="239" y="506"/>
                    </a:lnTo>
                    <a:lnTo>
                      <a:pt x="258" y="506"/>
                    </a:lnTo>
                    <a:lnTo>
                      <a:pt x="258" y="506"/>
                    </a:lnTo>
                    <a:lnTo>
                      <a:pt x="261" y="504"/>
                    </a:lnTo>
                    <a:lnTo>
                      <a:pt x="263" y="503"/>
                    </a:lnTo>
                    <a:lnTo>
                      <a:pt x="267" y="502"/>
                    </a:lnTo>
                    <a:lnTo>
                      <a:pt x="269" y="499"/>
                    </a:lnTo>
                    <a:lnTo>
                      <a:pt x="269" y="499"/>
                    </a:lnTo>
                    <a:lnTo>
                      <a:pt x="272" y="494"/>
                    </a:lnTo>
                    <a:lnTo>
                      <a:pt x="273" y="490"/>
                    </a:lnTo>
                    <a:lnTo>
                      <a:pt x="275" y="488"/>
                    </a:lnTo>
                    <a:lnTo>
                      <a:pt x="275" y="488"/>
                    </a:lnTo>
                    <a:lnTo>
                      <a:pt x="278" y="488"/>
                    </a:lnTo>
                    <a:lnTo>
                      <a:pt x="281" y="488"/>
                    </a:lnTo>
                    <a:lnTo>
                      <a:pt x="287" y="489"/>
                    </a:lnTo>
                    <a:lnTo>
                      <a:pt x="287" y="489"/>
                    </a:lnTo>
                    <a:lnTo>
                      <a:pt x="290" y="490"/>
                    </a:lnTo>
                    <a:lnTo>
                      <a:pt x="292" y="491"/>
                    </a:lnTo>
                    <a:lnTo>
                      <a:pt x="293" y="494"/>
                    </a:lnTo>
                    <a:lnTo>
                      <a:pt x="293" y="497"/>
                    </a:lnTo>
                    <a:lnTo>
                      <a:pt x="293" y="497"/>
                    </a:lnTo>
                    <a:lnTo>
                      <a:pt x="294" y="501"/>
                    </a:lnTo>
                    <a:lnTo>
                      <a:pt x="295" y="504"/>
                    </a:lnTo>
                    <a:lnTo>
                      <a:pt x="297" y="510"/>
                    </a:lnTo>
                    <a:lnTo>
                      <a:pt x="297" y="510"/>
                    </a:lnTo>
                    <a:lnTo>
                      <a:pt x="299" y="516"/>
                    </a:lnTo>
                    <a:lnTo>
                      <a:pt x="299" y="516"/>
                    </a:lnTo>
                    <a:lnTo>
                      <a:pt x="300" y="520"/>
                    </a:lnTo>
                    <a:lnTo>
                      <a:pt x="302" y="522"/>
                    </a:lnTo>
                    <a:lnTo>
                      <a:pt x="302" y="522"/>
                    </a:lnTo>
                    <a:lnTo>
                      <a:pt x="307" y="527"/>
                    </a:lnTo>
                    <a:lnTo>
                      <a:pt x="307" y="527"/>
                    </a:lnTo>
                    <a:lnTo>
                      <a:pt x="311" y="531"/>
                    </a:lnTo>
                    <a:lnTo>
                      <a:pt x="311" y="531"/>
                    </a:lnTo>
                    <a:lnTo>
                      <a:pt x="315" y="536"/>
                    </a:lnTo>
                    <a:lnTo>
                      <a:pt x="317" y="537"/>
                    </a:lnTo>
                    <a:lnTo>
                      <a:pt x="320" y="540"/>
                    </a:lnTo>
                    <a:lnTo>
                      <a:pt x="320" y="540"/>
                    </a:lnTo>
                    <a:lnTo>
                      <a:pt x="331" y="543"/>
                    </a:lnTo>
                    <a:lnTo>
                      <a:pt x="331" y="543"/>
                    </a:lnTo>
                    <a:lnTo>
                      <a:pt x="336" y="545"/>
                    </a:lnTo>
                    <a:lnTo>
                      <a:pt x="336" y="545"/>
                    </a:lnTo>
                    <a:lnTo>
                      <a:pt x="340" y="547"/>
                    </a:lnTo>
                    <a:lnTo>
                      <a:pt x="343" y="548"/>
                    </a:lnTo>
                    <a:lnTo>
                      <a:pt x="343" y="548"/>
                    </a:lnTo>
                    <a:lnTo>
                      <a:pt x="344" y="549"/>
                    </a:lnTo>
                    <a:lnTo>
                      <a:pt x="345" y="551"/>
                    </a:lnTo>
                    <a:lnTo>
                      <a:pt x="345" y="551"/>
                    </a:lnTo>
                    <a:lnTo>
                      <a:pt x="350" y="557"/>
                    </a:lnTo>
                    <a:lnTo>
                      <a:pt x="350" y="557"/>
                    </a:lnTo>
                    <a:lnTo>
                      <a:pt x="353" y="558"/>
                    </a:lnTo>
                    <a:lnTo>
                      <a:pt x="355" y="559"/>
                    </a:lnTo>
                    <a:lnTo>
                      <a:pt x="355" y="559"/>
                    </a:lnTo>
                    <a:lnTo>
                      <a:pt x="357" y="561"/>
                    </a:lnTo>
                    <a:lnTo>
                      <a:pt x="361" y="561"/>
                    </a:lnTo>
                    <a:lnTo>
                      <a:pt x="361" y="561"/>
                    </a:lnTo>
                    <a:lnTo>
                      <a:pt x="371" y="561"/>
                    </a:lnTo>
                    <a:lnTo>
                      <a:pt x="371" y="561"/>
                    </a:lnTo>
                    <a:lnTo>
                      <a:pt x="376" y="561"/>
                    </a:lnTo>
                    <a:lnTo>
                      <a:pt x="378" y="561"/>
                    </a:lnTo>
                    <a:lnTo>
                      <a:pt x="382" y="561"/>
                    </a:lnTo>
                    <a:lnTo>
                      <a:pt x="382" y="561"/>
                    </a:lnTo>
                    <a:lnTo>
                      <a:pt x="391" y="555"/>
                    </a:lnTo>
                    <a:lnTo>
                      <a:pt x="391" y="555"/>
                    </a:lnTo>
                    <a:lnTo>
                      <a:pt x="396" y="554"/>
                    </a:lnTo>
                    <a:lnTo>
                      <a:pt x="402" y="552"/>
                    </a:lnTo>
                    <a:lnTo>
                      <a:pt x="402" y="552"/>
                    </a:lnTo>
                    <a:lnTo>
                      <a:pt x="406" y="551"/>
                    </a:lnTo>
                    <a:lnTo>
                      <a:pt x="409" y="550"/>
                    </a:lnTo>
                    <a:lnTo>
                      <a:pt x="411" y="549"/>
                    </a:lnTo>
                    <a:lnTo>
                      <a:pt x="411" y="549"/>
                    </a:lnTo>
                    <a:lnTo>
                      <a:pt x="415" y="543"/>
                    </a:lnTo>
                    <a:lnTo>
                      <a:pt x="417" y="537"/>
                    </a:lnTo>
                    <a:lnTo>
                      <a:pt x="417" y="537"/>
                    </a:lnTo>
                    <a:lnTo>
                      <a:pt x="422" y="531"/>
                    </a:lnTo>
                    <a:lnTo>
                      <a:pt x="425" y="525"/>
                    </a:lnTo>
                    <a:lnTo>
                      <a:pt x="425" y="525"/>
                    </a:lnTo>
                    <a:lnTo>
                      <a:pt x="429" y="516"/>
                    </a:lnTo>
                    <a:lnTo>
                      <a:pt x="429" y="516"/>
                    </a:lnTo>
                    <a:lnTo>
                      <a:pt x="430" y="510"/>
                    </a:lnTo>
                    <a:lnTo>
                      <a:pt x="430" y="510"/>
                    </a:lnTo>
                    <a:lnTo>
                      <a:pt x="431" y="507"/>
                    </a:lnTo>
                    <a:lnTo>
                      <a:pt x="433" y="503"/>
                    </a:lnTo>
                    <a:lnTo>
                      <a:pt x="439" y="499"/>
                    </a:lnTo>
                    <a:lnTo>
                      <a:pt x="439" y="499"/>
                    </a:lnTo>
                    <a:lnTo>
                      <a:pt x="443" y="495"/>
                    </a:lnTo>
                    <a:lnTo>
                      <a:pt x="446" y="491"/>
                    </a:lnTo>
                    <a:lnTo>
                      <a:pt x="446" y="491"/>
                    </a:lnTo>
                    <a:lnTo>
                      <a:pt x="450" y="484"/>
                    </a:lnTo>
                    <a:lnTo>
                      <a:pt x="450" y="484"/>
                    </a:lnTo>
                    <a:lnTo>
                      <a:pt x="451" y="482"/>
                    </a:lnTo>
                    <a:lnTo>
                      <a:pt x="451" y="479"/>
                    </a:lnTo>
                    <a:lnTo>
                      <a:pt x="451" y="479"/>
                    </a:lnTo>
                    <a:lnTo>
                      <a:pt x="450" y="475"/>
                    </a:lnTo>
                    <a:lnTo>
                      <a:pt x="447" y="472"/>
                    </a:lnTo>
                    <a:lnTo>
                      <a:pt x="447" y="472"/>
                    </a:lnTo>
                    <a:lnTo>
                      <a:pt x="444" y="469"/>
                    </a:lnTo>
                    <a:lnTo>
                      <a:pt x="440" y="468"/>
                    </a:lnTo>
                    <a:lnTo>
                      <a:pt x="440" y="468"/>
                    </a:lnTo>
                    <a:lnTo>
                      <a:pt x="439" y="465"/>
                    </a:lnTo>
                    <a:lnTo>
                      <a:pt x="438" y="461"/>
                    </a:lnTo>
                    <a:lnTo>
                      <a:pt x="438" y="461"/>
                    </a:lnTo>
                    <a:lnTo>
                      <a:pt x="437" y="457"/>
                    </a:lnTo>
                    <a:lnTo>
                      <a:pt x="437" y="454"/>
                    </a:lnTo>
                    <a:lnTo>
                      <a:pt x="438" y="447"/>
                    </a:lnTo>
                    <a:lnTo>
                      <a:pt x="438" y="447"/>
                    </a:lnTo>
                    <a:lnTo>
                      <a:pt x="439" y="439"/>
                    </a:lnTo>
                    <a:lnTo>
                      <a:pt x="439" y="439"/>
                    </a:lnTo>
                    <a:lnTo>
                      <a:pt x="439" y="438"/>
                    </a:lnTo>
                    <a:lnTo>
                      <a:pt x="440" y="436"/>
                    </a:lnTo>
                    <a:lnTo>
                      <a:pt x="444" y="435"/>
                    </a:lnTo>
                    <a:lnTo>
                      <a:pt x="444" y="435"/>
                    </a:lnTo>
                    <a:lnTo>
                      <a:pt x="447" y="434"/>
                    </a:lnTo>
                    <a:lnTo>
                      <a:pt x="450" y="433"/>
                    </a:lnTo>
                    <a:lnTo>
                      <a:pt x="451" y="432"/>
                    </a:lnTo>
                    <a:lnTo>
                      <a:pt x="451" y="432"/>
                    </a:lnTo>
                    <a:lnTo>
                      <a:pt x="453" y="428"/>
                    </a:lnTo>
                    <a:lnTo>
                      <a:pt x="453" y="425"/>
                    </a:lnTo>
                    <a:lnTo>
                      <a:pt x="453" y="425"/>
                    </a:lnTo>
                    <a:lnTo>
                      <a:pt x="450" y="421"/>
                    </a:lnTo>
                    <a:lnTo>
                      <a:pt x="450" y="421"/>
                    </a:lnTo>
                    <a:lnTo>
                      <a:pt x="449" y="418"/>
                    </a:lnTo>
                    <a:lnTo>
                      <a:pt x="447" y="414"/>
                    </a:lnTo>
                    <a:lnTo>
                      <a:pt x="447" y="407"/>
                    </a:lnTo>
                    <a:lnTo>
                      <a:pt x="447" y="402"/>
                    </a:lnTo>
                    <a:lnTo>
                      <a:pt x="446" y="400"/>
                    </a:lnTo>
                    <a:lnTo>
                      <a:pt x="445" y="397"/>
                    </a:lnTo>
                    <a:lnTo>
                      <a:pt x="442" y="394"/>
                    </a:lnTo>
                    <a:lnTo>
                      <a:pt x="442" y="39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2844480" y="4031526"/>
                <a:ext cx="357171" cy="430500"/>
              </a:xfrm>
              <a:custGeom>
                <a:avLst/>
                <a:gdLst/>
                <a:ahLst/>
                <a:cxnLst>
                  <a:cxn ang="0">
                    <a:pos x="47" y="178"/>
                  </a:cxn>
                  <a:cxn ang="0">
                    <a:pos x="58" y="175"/>
                  </a:cxn>
                  <a:cxn ang="0">
                    <a:pos x="64" y="163"/>
                  </a:cxn>
                  <a:cxn ang="0">
                    <a:pos x="65" y="149"/>
                  </a:cxn>
                  <a:cxn ang="0">
                    <a:pos x="72" y="144"/>
                  </a:cxn>
                  <a:cxn ang="0">
                    <a:pos x="82" y="145"/>
                  </a:cxn>
                  <a:cxn ang="0">
                    <a:pos x="99" y="148"/>
                  </a:cxn>
                  <a:cxn ang="0">
                    <a:pos x="105" y="144"/>
                  </a:cxn>
                  <a:cxn ang="0">
                    <a:pos x="116" y="117"/>
                  </a:cxn>
                  <a:cxn ang="0">
                    <a:pos x="122" y="104"/>
                  </a:cxn>
                  <a:cxn ang="0">
                    <a:pos x="131" y="93"/>
                  </a:cxn>
                  <a:cxn ang="0">
                    <a:pos x="150" y="68"/>
                  </a:cxn>
                  <a:cxn ang="0">
                    <a:pos x="151" y="60"/>
                  </a:cxn>
                  <a:cxn ang="0">
                    <a:pos x="150" y="51"/>
                  </a:cxn>
                  <a:cxn ang="0">
                    <a:pos x="142" y="36"/>
                  </a:cxn>
                  <a:cxn ang="0">
                    <a:pos x="142" y="29"/>
                  </a:cxn>
                  <a:cxn ang="0">
                    <a:pos x="143" y="21"/>
                  </a:cxn>
                  <a:cxn ang="0">
                    <a:pos x="137" y="10"/>
                  </a:cxn>
                  <a:cxn ang="0">
                    <a:pos x="123" y="2"/>
                  </a:cxn>
                  <a:cxn ang="0">
                    <a:pos x="112" y="0"/>
                  </a:cxn>
                  <a:cxn ang="0">
                    <a:pos x="88" y="5"/>
                  </a:cxn>
                  <a:cxn ang="0">
                    <a:pos x="78" y="5"/>
                  </a:cxn>
                  <a:cxn ang="0">
                    <a:pos x="66" y="7"/>
                  </a:cxn>
                  <a:cxn ang="0">
                    <a:pos x="59" y="22"/>
                  </a:cxn>
                  <a:cxn ang="0">
                    <a:pos x="56" y="29"/>
                  </a:cxn>
                  <a:cxn ang="0">
                    <a:pos x="41" y="31"/>
                  </a:cxn>
                  <a:cxn ang="0">
                    <a:pos x="32" y="33"/>
                  </a:cxn>
                  <a:cxn ang="0">
                    <a:pos x="24" y="38"/>
                  </a:cxn>
                  <a:cxn ang="0">
                    <a:pos x="21" y="47"/>
                  </a:cxn>
                  <a:cxn ang="0">
                    <a:pos x="18" y="53"/>
                  </a:cxn>
                  <a:cxn ang="0">
                    <a:pos x="4" y="60"/>
                  </a:cxn>
                  <a:cxn ang="0">
                    <a:pos x="1" y="70"/>
                  </a:cxn>
                  <a:cxn ang="0">
                    <a:pos x="5" y="77"/>
                  </a:cxn>
                  <a:cxn ang="0">
                    <a:pos x="18" y="92"/>
                  </a:cxn>
                  <a:cxn ang="0">
                    <a:pos x="19" y="102"/>
                  </a:cxn>
                  <a:cxn ang="0">
                    <a:pos x="19" y="122"/>
                  </a:cxn>
                  <a:cxn ang="0">
                    <a:pos x="18" y="138"/>
                  </a:cxn>
                  <a:cxn ang="0">
                    <a:pos x="7" y="151"/>
                  </a:cxn>
                  <a:cxn ang="0">
                    <a:pos x="4" y="162"/>
                  </a:cxn>
                  <a:cxn ang="0">
                    <a:pos x="7" y="182"/>
                  </a:cxn>
                  <a:cxn ang="0">
                    <a:pos x="22" y="177"/>
                  </a:cxn>
                  <a:cxn ang="0">
                    <a:pos x="35" y="177"/>
                  </a:cxn>
                </a:cxnLst>
                <a:rect l="0" t="0" r="r" b="b"/>
                <a:pathLst>
                  <a:path w="151" h="182">
                    <a:moveTo>
                      <a:pt x="42" y="178"/>
                    </a:moveTo>
                    <a:lnTo>
                      <a:pt x="42" y="178"/>
                    </a:lnTo>
                    <a:lnTo>
                      <a:pt x="47" y="178"/>
                    </a:lnTo>
                    <a:lnTo>
                      <a:pt x="51" y="177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4" y="174"/>
                    </a:lnTo>
                    <a:lnTo>
                      <a:pt x="64" y="174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55"/>
                    </a:lnTo>
                    <a:lnTo>
                      <a:pt x="65" y="149"/>
                    </a:lnTo>
                    <a:lnTo>
                      <a:pt x="66" y="147"/>
                    </a:lnTo>
                    <a:lnTo>
                      <a:pt x="68" y="144"/>
                    </a:lnTo>
                    <a:lnTo>
                      <a:pt x="72" y="144"/>
                    </a:lnTo>
                    <a:lnTo>
                      <a:pt x="75" y="144"/>
                    </a:lnTo>
                    <a:lnTo>
                      <a:pt x="75" y="144"/>
                    </a:lnTo>
                    <a:lnTo>
                      <a:pt x="82" y="145"/>
                    </a:lnTo>
                    <a:lnTo>
                      <a:pt x="88" y="148"/>
                    </a:lnTo>
                    <a:lnTo>
                      <a:pt x="95" y="149"/>
                    </a:lnTo>
                    <a:lnTo>
                      <a:pt x="99" y="148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5" y="144"/>
                    </a:lnTo>
                    <a:lnTo>
                      <a:pt x="107" y="141"/>
                    </a:lnTo>
                    <a:lnTo>
                      <a:pt x="112" y="134"/>
                    </a:lnTo>
                    <a:lnTo>
                      <a:pt x="116" y="117"/>
                    </a:lnTo>
                    <a:lnTo>
                      <a:pt x="116" y="117"/>
                    </a:lnTo>
                    <a:lnTo>
                      <a:pt x="120" y="111"/>
                    </a:lnTo>
                    <a:lnTo>
                      <a:pt x="122" y="104"/>
                    </a:lnTo>
                    <a:lnTo>
                      <a:pt x="127" y="99"/>
                    </a:lnTo>
                    <a:lnTo>
                      <a:pt x="131" y="93"/>
                    </a:lnTo>
                    <a:lnTo>
                      <a:pt x="131" y="93"/>
                    </a:lnTo>
                    <a:lnTo>
                      <a:pt x="142" y="82"/>
                    </a:lnTo>
                    <a:lnTo>
                      <a:pt x="147" y="75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51" y="65"/>
                    </a:lnTo>
                    <a:lnTo>
                      <a:pt x="151" y="60"/>
                    </a:lnTo>
                    <a:lnTo>
                      <a:pt x="151" y="55"/>
                    </a:lnTo>
                    <a:lnTo>
                      <a:pt x="150" y="51"/>
                    </a:lnTo>
                    <a:lnTo>
                      <a:pt x="150" y="51"/>
                    </a:lnTo>
                    <a:lnTo>
                      <a:pt x="146" y="44"/>
                    </a:lnTo>
                    <a:lnTo>
                      <a:pt x="143" y="40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2" y="33"/>
                    </a:lnTo>
                    <a:lnTo>
                      <a:pt x="142" y="29"/>
                    </a:lnTo>
                    <a:lnTo>
                      <a:pt x="143" y="25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2" y="17"/>
                    </a:lnTo>
                    <a:lnTo>
                      <a:pt x="141" y="13"/>
                    </a:lnTo>
                    <a:lnTo>
                      <a:pt x="137" y="10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23" y="2"/>
                    </a:lnTo>
                    <a:lnTo>
                      <a:pt x="117" y="1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06" y="0"/>
                    </a:lnTo>
                    <a:lnTo>
                      <a:pt x="100" y="1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3" y="5"/>
                    </a:lnTo>
                    <a:lnTo>
                      <a:pt x="78" y="5"/>
                    </a:lnTo>
                    <a:lnTo>
                      <a:pt x="72" y="6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2" y="12"/>
                    </a:lnTo>
                    <a:lnTo>
                      <a:pt x="61" y="17"/>
                    </a:lnTo>
                    <a:lnTo>
                      <a:pt x="59" y="22"/>
                    </a:lnTo>
                    <a:lnTo>
                      <a:pt x="58" y="27"/>
                    </a:lnTo>
                    <a:lnTo>
                      <a:pt x="58" y="27"/>
                    </a:lnTo>
                    <a:lnTo>
                      <a:pt x="56" y="29"/>
                    </a:lnTo>
                    <a:lnTo>
                      <a:pt x="54" y="31"/>
                    </a:lnTo>
                    <a:lnTo>
                      <a:pt x="51" y="32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37" y="32"/>
                    </a:lnTo>
                    <a:lnTo>
                      <a:pt x="32" y="33"/>
                    </a:lnTo>
                    <a:lnTo>
                      <a:pt x="27" y="35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2" y="41"/>
                    </a:lnTo>
                    <a:lnTo>
                      <a:pt x="21" y="45"/>
                    </a:lnTo>
                    <a:lnTo>
                      <a:pt x="21" y="47"/>
                    </a:lnTo>
                    <a:lnTo>
                      <a:pt x="20" y="51"/>
                    </a:lnTo>
                    <a:lnTo>
                      <a:pt x="20" y="51"/>
                    </a:lnTo>
                    <a:lnTo>
                      <a:pt x="18" y="53"/>
                    </a:lnTo>
                    <a:lnTo>
                      <a:pt x="14" y="55"/>
                    </a:lnTo>
                    <a:lnTo>
                      <a:pt x="7" y="59"/>
                    </a:lnTo>
                    <a:lnTo>
                      <a:pt x="4" y="60"/>
                    </a:lnTo>
                    <a:lnTo>
                      <a:pt x="1" y="62"/>
                    </a:lnTo>
                    <a:lnTo>
                      <a:pt x="0" y="66"/>
                    </a:lnTo>
                    <a:lnTo>
                      <a:pt x="1" y="70"/>
                    </a:lnTo>
                    <a:lnTo>
                      <a:pt x="1" y="70"/>
                    </a:lnTo>
                    <a:lnTo>
                      <a:pt x="3" y="74"/>
                    </a:lnTo>
                    <a:lnTo>
                      <a:pt x="5" y="77"/>
                    </a:lnTo>
                    <a:lnTo>
                      <a:pt x="11" y="82"/>
                    </a:lnTo>
                    <a:lnTo>
                      <a:pt x="15" y="88"/>
                    </a:lnTo>
                    <a:lnTo>
                      <a:pt x="18" y="92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102"/>
                    </a:lnTo>
                    <a:lnTo>
                      <a:pt x="19" y="108"/>
                    </a:lnTo>
                    <a:lnTo>
                      <a:pt x="19" y="122"/>
                    </a:lnTo>
                    <a:lnTo>
                      <a:pt x="19" y="122"/>
                    </a:lnTo>
                    <a:lnTo>
                      <a:pt x="20" y="128"/>
                    </a:lnTo>
                    <a:lnTo>
                      <a:pt x="20" y="134"/>
                    </a:lnTo>
                    <a:lnTo>
                      <a:pt x="18" y="138"/>
                    </a:lnTo>
                    <a:lnTo>
                      <a:pt x="14" y="143"/>
                    </a:lnTo>
                    <a:lnTo>
                      <a:pt x="14" y="143"/>
                    </a:lnTo>
                    <a:lnTo>
                      <a:pt x="7" y="151"/>
                    </a:lnTo>
                    <a:lnTo>
                      <a:pt x="5" y="156"/>
                    </a:lnTo>
                    <a:lnTo>
                      <a:pt x="4" y="162"/>
                    </a:lnTo>
                    <a:lnTo>
                      <a:pt x="4" y="162"/>
                    </a:lnTo>
                    <a:lnTo>
                      <a:pt x="4" y="167"/>
                    </a:lnTo>
                    <a:lnTo>
                      <a:pt x="5" y="172"/>
                    </a:lnTo>
                    <a:lnTo>
                      <a:pt x="7" y="182"/>
                    </a:lnTo>
                    <a:lnTo>
                      <a:pt x="7" y="182"/>
                    </a:lnTo>
                    <a:lnTo>
                      <a:pt x="17" y="178"/>
                    </a:lnTo>
                    <a:lnTo>
                      <a:pt x="22" y="177"/>
                    </a:lnTo>
                    <a:lnTo>
                      <a:pt x="27" y="176"/>
                    </a:lnTo>
                    <a:lnTo>
                      <a:pt x="27" y="176"/>
                    </a:lnTo>
                    <a:lnTo>
                      <a:pt x="35" y="177"/>
                    </a:lnTo>
                    <a:lnTo>
                      <a:pt x="42" y="178"/>
                    </a:lnTo>
                    <a:lnTo>
                      <a:pt x="42" y="17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3386154" y="4353222"/>
                <a:ext cx="437595" cy="454153"/>
              </a:xfrm>
              <a:custGeom>
                <a:avLst/>
                <a:gdLst/>
                <a:ahLst/>
                <a:cxnLst>
                  <a:cxn ang="0">
                    <a:pos x="184" y="49"/>
                  </a:cxn>
                  <a:cxn ang="0">
                    <a:pos x="184" y="41"/>
                  </a:cxn>
                  <a:cxn ang="0">
                    <a:pos x="185" y="32"/>
                  </a:cxn>
                  <a:cxn ang="0">
                    <a:pos x="185" y="32"/>
                  </a:cxn>
                  <a:cxn ang="0">
                    <a:pos x="157" y="31"/>
                  </a:cxn>
                  <a:cxn ang="0">
                    <a:pos x="153" y="24"/>
                  </a:cxn>
                  <a:cxn ang="0">
                    <a:pos x="150" y="18"/>
                  </a:cxn>
                  <a:cxn ang="0">
                    <a:pos x="142" y="20"/>
                  </a:cxn>
                  <a:cxn ang="0">
                    <a:pos x="139" y="25"/>
                  </a:cxn>
                  <a:cxn ang="0">
                    <a:pos x="139" y="28"/>
                  </a:cxn>
                  <a:cxn ang="0">
                    <a:pos x="129" y="31"/>
                  </a:cxn>
                  <a:cxn ang="0">
                    <a:pos x="116" y="27"/>
                  </a:cxn>
                  <a:cxn ang="0">
                    <a:pos x="98" y="18"/>
                  </a:cxn>
                  <a:cxn ang="0">
                    <a:pos x="83" y="2"/>
                  </a:cxn>
                  <a:cxn ang="0">
                    <a:pos x="75" y="0"/>
                  </a:cxn>
                  <a:cxn ang="0">
                    <a:pos x="61" y="6"/>
                  </a:cxn>
                  <a:cxn ang="0">
                    <a:pos x="47" y="11"/>
                  </a:cxn>
                  <a:cxn ang="0">
                    <a:pos x="38" y="13"/>
                  </a:cxn>
                  <a:cxn ang="0">
                    <a:pos x="29" y="31"/>
                  </a:cxn>
                  <a:cxn ang="0">
                    <a:pos x="21" y="42"/>
                  </a:cxn>
                  <a:cxn ang="0">
                    <a:pos x="18" y="50"/>
                  </a:cxn>
                  <a:cxn ang="0">
                    <a:pos x="20" y="63"/>
                  </a:cxn>
                  <a:cxn ang="0">
                    <a:pos x="8" y="73"/>
                  </a:cxn>
                  <a:cxn ang="0">
                    <a:pos x="0" y="82"/>
                  </a:cxn>
                  <a:cxn ang="0">
                    <a:pos x="1" y="90"/>
                  </a:cxn>
                  <a:cxn ang="0">
                    <a:pos x="7" y="96"/>
                  </a:cxn>
                  <a:cxn ang="0">
                    <a:pos x="21" y="104"/>
                  </a:cxn>
                  <a:cxn ang="0">
                    <a:pos x="31" y="116"/>
                  </a:cxn>
                  <a:cxn ang="0">
                    <a:pos x="54" y="134"/>
                  </a:cxn>
                  <a:cxn ang="0">
                    <a:pos x="65" y="137"/>
                  </a:cxn>
                  <a:cxn ang="0">
                    <a:pos x="77" y="136"/>
                  </a:cxn>
                  <a:cxn ang="0">
                    <a:pos x="88" y="142"/>
                  </a:cxn>
                  <a:cxn ang="0">
                    <a:pos x="86" y="154"/>
                  </a:cxn>
                  <a:cxn ang="0">
                    <a:pos x="89" y="161"/>
                  </a:cxn>
                  <a:cxn ang="0">
                    <a:pos x="99" y="171"/>
                  </a:cxn>
                  <a:cxn ang="0">
                    <a:pos x="103" y="179"/>
                  </a:cxn>
                  <a:cxn ang="0">
                    <a:pos x="108" y="188"/>
                  </a:cxn>
                  <a:cxn ang="0">
                    <a:pos x="117" y="192"/>
                  </a:cxn>
                  <a:cxn ang="0">
                    <a:pos x="132" y="186"/>
                  </a:cxn>
                  <a:cxn ang="0">
                    <a:pos x="147" y="179"/>
                  </a:cxn>
                  <a:cxn ang="0">
                    <a:pos x="156" y="172"/>
                  </a:cxn>
                  <a:cxn ang="0">
                    <a:pos x="158" y="165"/>
                  </a:cxn>
                  <a:cxn ang="0">
                    <a:pos x="157" y="155"/>
                  </a:cxn>
                  <a:cxn ang="0">
                    <a:pos x="158" y="135"/>
                  </a:cxn>
                  <a:cxn ang="0">
                    <a:pos x="158" y="128"/>
                  </a:cxn>
                  <a:cxn ang="0">
                    <a:pos x="164" y="122"/>
                  </a:cxn>
                  <a:cxn ang="0">
                    <a:pos x="170" y="115"/>
                  </a:cxn>
                  <a:cxn ang="0">
                    <a:pos x="180" y="102"/>
                  </a:cxn>
                  <a:cxn ang="0">
                    <a:pos x="180" y="95"/>
                  </a:cxn>
                  <a:cxn ang="0">
                    <a:pos x="180" y="87"/>
                  </a:cxn>
                  <a:cxn ang="0">
                    <a:pos x="183" y="76"/>
                  </a:cxn>
                  <a:cxn ang="0">
                    <a:pos x="185" y="66"/>
                  </a:cxn>
                </a:cxnLst>
                <a:rect l="0" t="0" r="r" b="b"/>
                <a:pathLst>
                  <a:path w="185" h="192">
                    <a:moveTo>
                      <a:pt x="185" y="58"/>
                    </a:moveTo>
                    <a:lnTo>
                      <a:pt x="185" y="58"/>
                    </a:lnTo>
                    <a:lnTo>
                      <a:pt x="184" y="49"/>
                    </a:lnTo>
                    <a:lnTo>
                      <a:pt x="184" y="49"/>
                    </a:lnTo>
                    <a:lnTo>
                      <a:pt x="184" y="46"/>
                    </a:lnTo>
                    <a:lnTo>
                      <a:pt x="184" y="41"/>
                    </a:lnTo>
                    <a:lnTo>
                      <a:pt x="184" y="41"/>
                    </a:lnTo>
                    <a:lnTo>
                      <a:pt x="184" y="36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85" y="32"/>
                    </a:lnTo>
                    <a:lnTo>
                      <a:pt x="171" y="32"/>
                    </a:lnTo>
                    <a:lnTo>
                      <a:pt x="163" y="32"/>
                    </a:lnTo>
                    <a:lnTo>
                      <a:pt x="157" y="31"/>
                    </a:lnTo>
                    <a:lnTo>
                      <a:pt x="157" y="31"/>
                    </a:lnTo>
                    <a:lnTo>
                      <a:pt x="154" y="27"/>
                    </a:lnTo>
                    <a:lnTo>
                      <a:pt x="153" y="24"/>
                    </a:lnTo>
                    <a:lnTo>
                      <a:pt x="152" y="21"/>
                    </a:lnTo>
                    <a:lnTo>
                      <a:pt x="150" y="18"/>
                    </a:lnTo>
                    <a:lnTo>
                      <a:pt x="150" y="18"/>
                    </a:lnTo>
                    <a:lnTo>
                      <a:pt x="147" y="16"/>
                    </a:lnTo>
                    <a:lnTo>
                      <a:pt x="144" y="18"/>
                    </a:lnTo>
                    <a:lnTo>
                      <a:pt x="142" y="20"/>
                    </a:lnTo>
                    <a:lnTo>
                      <a:pt x="139" y="22"/>
                    </a:lnTo>
                    <a:lnTo>
                      <a:pt x="139" y="22"/>
                    </a:lnTo>
                    <a:lnTo>
                      <a:pt x="139" y="25"/>
                    </a:lnTo>
                    <a:lnTo>
                      <a:pt x="139" y="27"/>
                    </a:lnTo>
                    <a:lnTo>
                      <a:pt x="139" y="28"/>
                    </a:lnTo>
                    <a:lnTo>
                      <a:pt x="139" y="28"/>
                    </a:lnTo>
                    <a:lnTo>
                      <a:pt x="132" y="31"/>
                    </a:lnTo>
                    <a:lnTo>
                      <a:pt x="132" y="31"/>
                    </a:lnTo>
                    <a:lnTo>
                      <a:pt x="129" y="31"/>
                    </a:lnTo>
                    <a:lnTo>
                      <a:pt x="124" y="29"/>
                    </a:lnTo>
                    <a:lnTo>
                      <a:pt x="116" y="27"/>
                    </a:lnTo>
                    <a:lnTo>
                      <a:pt x="116" y="27"/>
                    </a:lnTo>
                    <a:lnTo>
                      <a:pt x="106" y="22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1" y="9"/>
                    </a:lnTo>
                    <a:lnTo>
                      <a:pt x="88" y="6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68" y="2"/>
                    </a:lnTo>
                    <a:lnTo>
                      <a:pt x="61" y="6"/>
                    </a:lnTo>
                    <a:lnTo>
                      <a:pt x="54" y="9"/>
                    </a:lnTo>
                    <a:lnTo>
                      <a:pt x="54" y="9"/>
                    </a:lnTo>
                    <a:lnTo>
                      <a:pt x="47" y="11"/>
                    </a:lnTo>
                    <a:lnTo>
                      <a:pt x="42" y="12"/>
                    </a:lnTo>
                    <a:lnTo>
                      <a:pt x="38" y="13"/>
                    </a:lnTo>
                    <a:lnTo>
                      <a:pt x="38" y="13"/>
                    </a:lnTo>
                    <a:lnTo>
                      <a:pt x="36" y="16"/>
                    </a:lnTo>
                    <a:lnTo>
                      <a:pt x="34" y="20"/>
                    </a:lnTo>
                    <a:lnTo>
                      <a:pt x="29" y="31"/>
                    </a:lnTo>
                    <a:lnTo>
                      <a:pt x="27" y="35"/>
                    </a:lnTo>
                    <a:lnTo>
                      <a:pt x="24" y="39"/>
                    </a:lnTo>
                    <a:lnTo>
                      <a:pt x="21" y="42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8" y="50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0" y="63"/>
                    </a:lnTo>
                    <a:lnTo>
                      <a:pt x="17" y="67"/>
                    </a:lnTo>
                    <a:lnTo>
                      <a:pt x="13" y="70"/>
                    </a:lnTo>
                    <a:lnTo>
                      <a:pt x="8" y="73"/>
                    </a:lnTo>
                    <a:lnTo>
                      <a:pt x="8" y="73"/>
                    </a:lnTo>
                    <a:lnTo>
                      <a:pt x="3" y="77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7"/>
                    </a:lnTo>
                    <a:lnTo>
                      <a:pt x="1" y="90"/>
                    </a:lnTo>
                    <a:lnTo>
                      <a:pt x="3" y="93"/>
                    </a:lnTo>
                    <a:lnTo>
                      <a:pt x="3" y="93"/>
                    </a:lnTo>
                    <a:lnTo>
                      <a:pt x="7" y="96"/>
                    </a:lnTo>
                    <a:lnTo>
                      <a:pt x="11" y="99"/>
                    </a:lnTo>
                    <a:lnTo>
                      <a:pt x="16" y="101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8" y="113"/>
                    </a:lnTo>
                    <a:lnTo>
                      <a:pt x="31" y="116"/>
                    </a:lnTo>
                    <a:lnTo>
                      <a:pt x="36" y="121"/>
                    </a:lnTo>
                    <a:lnTo>
                      <a:pt x="36" y="121"/>
                    </a:lnTo>
                    <a:lnTo>
                      <a:pt x="54" y="134"/>
                    </a:lnTo>
                    <a:lnTo>
                      <a:pt x="54" y="134"/>
                    </a:lnTo>
                    <a:lnTo>
                      <a:pt x="60" y="136"/>
                    </a:lnTo>
                    <a:lnTo>
                      <a:pt x="65" y="137"/>
                    </a:lnTo>
                    <a:lnTo>
                      <a:pt x="70" y="137"/>
                    </a:lnTo>
                    <a:lnTo>
                      <a:pt x="77" y="136"/>
                    </a:lnTo>
                    <a:lnTo>
                      <a:pt x="77" y="136"/>
                    </a:lnTo>
                    <a:lnTo>
                      <a:pt x="82" y="137"/>
                    </a:lnTo>
                    <a:lnTo>
                      <a:pt x="85" y="138"/>
                    </a:lnTo>
                    <a:lnTo>
                      <a:pt x="88" y="142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6" y="154"/>
                    </a:lnTo>
                    <a:lnTo>
                      <a:pt x="84" y="157"/>
                    </a:lnTo>
                    <a:lnTo>
                      <a:pt x="84" y="157"/>
                    </a:lnTo>
                    <a:lnTo>
                      <a:pt x="89" y="161"/>
                    </a:lnTo>
                    <a:lnTo>
                      <a:pt x="89" y="161"/>
                    </a:lnTo>
                    <a:lnTo>
                      <a:pt x="95" y="165"/>
                    </a:lnTo>
                    <a:lnTo>
                      <a:pt x="99" y="171"/>
                    </a:lnTo>
                    <a:lnTo>
                      <a:pt x="99" y="171"/>
                    </a:lnTo>
                    <a:lnTo>
                      <a:pt x="102" y="175"/>
                    </a:lnTo>
                    <a:lnTo>
                      <a:pt x="103" y="179"/>
                    </a:lnTo>
                    <a:lnTo>
                      <a:pt x="105" y="183"/>
                    </a:lnTo>
                    <a:lnTo>
                      <a:pt x="108" y="188"/>
                    </a:lnTo>
                    <a:lnTo>
                      <a:pt x="108" y="188"/>
                    </a:lnTo>
                    <a:lnTo>
                      <a:pt x="112" y="190"/>
                    </a:lnTo>
                    <a:lnTo>
                      <a:pt x="117" y="192"/>
                    </a:lnTo>
                    <a:lnTo>
                      <a:pt x="117" y="192"/>
                    </a:lnTo>
                    <a:lnTo>
                      <a:pt x="120" y="190"/>
                    </a:lnTo>
                    <a:lnTo>
                      <a:pt x="124" y="189"/>
                    </a:lnTo>
                    <a:lnTo>
                      <a:pt x="132" y="186"/>
                    </a:lnTo>
                    <a:lnTo>
                      <a:pt x="132" y="186"/>
                    </a:lnTo>
                    <a:lnTo>
                      <a:pt x="140" y="183"/>
                    </a:lnTo>
                    <a:lnTo>
                      <a:pt x="147" y="179"/>
                    </a:lnTo>
                    <a:lnTo>
                      <a:pt x="147" y="179"/>
                    </a:lnTo>
                    <a:lnTo>
                      <a:pt x="153" y="176"/>
                    </a:lnTo>
                    <a:lnTo>
                      <a:pt x="156" y="172"/>
                    </a:lnTo>
                    <a:lnTo>
                      <a:pt x="157" y="169"/>
                    </a:lnTo>
                    <a:lnTo>
                      <a:pt x="157" y="169"/>
                    </a:lnTo>
                    <a:lnTo>
                      <a:pt x="158" y="165"/>
                    </a:lnTo>
                    <a:lnTo>
                      <a:pt x="158" y="162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7" y="141"/>
                    </a:lnTo>
                    <a:lnTo>
                      <a:pt x="157" y="141"/>
                    </a:lnTo>
                    <a:lnTo>
                      <a:pt x="158" y="135"/>
                    </a:lnTo>
                    <a:lnTo>
                      <a:pt x="158" y="135"/>
                    </a:lnTo>
                    <a:lnTo>
                      <a:pt x="158" y="131"/>
                    </a:lnTo>
                    <a:lnTo>
                      <a:pt x="158" y="128"/>
                    </a:lnTo>
                    <a:lnTo>
                      <a:pt x="158" y="128"/>
                    </a:lnTo>
                    <a:lnTo>
                      <a:pt x="161" y="124"/>
                    </a:lnTo>
                    <a:lnTo>
                      <a:pt x="164" y="122"/>
                    </a:lnTo>
                    <a:lnTo>
                      <a:pt x="164" y="122"/>
                    </a:lnTo>
                    <a:lnTo>
                      <a:pt x="170" y="115"/>
                    </a:lnTo>
                    <a:lnTo>
                      <a:pt x="170" y="115"/>
                    </a:lnTo>
                    <a:lnTo>
                      <a:pt x="176" y="109"/>
                    </a:lnTo>
                    <a:lnTo>
                      <a:pt x="178" y="106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0" y="99"/>
                    </a:lnTo>
                    <a:lnTo>
                      <a:pt x="180" y="95"/>
                    </a:lnTo>
                    <a:lnTo>
                      <a:pt x="180" y="95"/>
                    </a:lnTo>
                    <a:lnTo>
                      <a:pt x="180" y="87"/>
                    </a:lnTo>
                    <a:lnTo>
                      <a:pt x="180" y="87"/>
                    </a:lnTo>
                    <a:lnTo>
                      <a:pt x="181" y="82"/>
                    </a:lnTo>
                    <a:lnTo>
                      <a:pt x="183" y="76"/>
                    </a:lnTo>
                    <a:lnTo>
                      <a:pt x="183" y="76"/>
                    </a:lnTo>
                    <a:lnTo>
                      <a:pt x="184" y="72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5" y="58"/>
                    </a:lnTo>
                    <a:lnTo>
                      <a:pt x="185" y="5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2939096" y="4724585"/>
                <a:ext cx="723807" cy="501461"/>
              </a:xfrm>
              <a:custGeom>
                <a:avLst/>
                <a:gdLst/>
                <a:ahLst/>
                <a:cxnLst>
                  <a:cxn ang="0">
                    <a:pos x="278" y="4"/>
                  </a:cxn>
                  <a:cxn ang="0">
                    <a:pos x="268" y="2"/>
                  </a:cxn>
                  <a:cxn ang="0">
                    <a:pos x="252" y="7"/>
                  </a:cxn>
                  <a:cxn ang="0">
                    <a:pos x="236" y="26"/>
                  </a:cxn>
                  <a:cxn ang="0">
                    <a:pos x="220" y="40"/>
                  </a:cxn>
                  <a:cxn ang="0">
                    <a:pos x="196" y="51"/>
                  </a:cxn>
                  <a:cxn ang="0">
                    <a:pos x="174" y="69"/>
                  </a:cxn>
                  <a:cxn ang="0">
                    <a:pos x="149" y="82"/>
                  </a:cxn>
                  <a:cxn ang="0">
                    <a:pos x="142" y="93"/>
                  </a:cxn>
                  <a:cxn ang="0">
                    <a:pos x="140" y="108"/>
                  </a:cxn>
                  <a:cxn ang="0">
                    <a:pos x="132" y="119"/>
                  </a:cxn>
                  <a:cxn ang="0">
                    <a:pos x="129" y="135"/>
                  </a:cxn>
                  <a:cxn ang="0">
                    <a:pos x="116" y="137"/>
                  </a:cxn>
                  <a:cxn ang="0">
                    <a:pos x="93" y="133"/>
                  </a:cxn>
                  <a:cxn ang="0">
                    <a:pos x="81" y="131"/>
                  </a:cxn>
                  <a:cxn ang="0">
                    <a:pos x="73" y="122"/>
                  </a:cxn>
                  <a:cxn ang="0">
                    <a:pos x="62" y="119"/>
                  </a:cxn>
                  <a:cxn ang="0">
                    <a:pos x="36" y="136"/>
                  </a:cxn>
                  <a:cxn ang="0">
                    <a:pos x="22" y="149"/>
                  </a:cxn>
                  <a:cxn ang="0">
                    <a:pos x="14" y="154"/>
                  </a:cxn>
                  <a:cxn ang="0">
                    <a:pos x="6" y="155"/>
                  </a:cxn>
                  <a:cxn ang="0">
                    <a:pos x="0" y="167"/>
                  </a:cxn>
                  <a:cxn ang="0">
                    <a:pos x="7" y="188"/>
                  </a:cxn>
                  <a:cxn ang="0">
                    <a:pos x="20" y="202"/>
                  </a:cxn>
                  <a:cxn ang="0">
                    <a:pos x="42" y="212"/>
                  </a:cxn>
                  <a:cxn ang="0">
                    <a:pos x="52" y="209"/>
                  </a:cxn>
                  <a:cxn ang="0">
                    <a:pos x="54" y="188"/>
                  </a:cxn>
                  <a:cxn ang="0">
                    <a:pos x="60" y="171"/>
                  </a:cxn>
                  <a:cxn ang="0">
                    <a:pos x="73" y="169"/>
                  </a:cxn>
                  <a:cxn ang="0">
                    <a:pos x="99" y="162"/>
                  </a:cxn>
                  <a:cxn ang="0">
                    <a:pos x="116" y="167"/>
                  </a:cxn>
                  <a:cxn ang="0">
                    <a:pos x="118" y="184"/>
                  </a:cxn>
                  <a:cxn ang="0">
                    <a:pos x="124" y="195"/>
                  </a:cxn>
                  <a:cxn ang="0">
                    <a:pos x="124" y="188"/>
                  </a:cxn>
                  <a:cxn ang="0">
                    <a:pos x="129" y="179"/>
                  </a:cxn>
                  <a:cxn ang="0">
                    <a:pos x="144" y="179"/>
                  </a:cxn>
                  <a:cxn ang="0">
                    <a:pos x="155" y="178"/>
                  </a:cxn>
                  <a:cxn ang="0">
                    <a:pos x="159" y="165"/>
                  </a:cxn>
                  <a:cxn ang="0">
                    <a:pos x="169" y="158"/>
                  </a:cxn>
                  <a:cxn ang="0">
                    <a:pos x="177" y="156"/>
                  </a:cxn>
                  <a:cxn ang="0">
                    <a:pos x="179" y="163"/>
                  </a:cxn>
                  <a:cxn ang="0">
                    <a:pos x="192" y="162"/>
                  </a:cxn>
                  <a:cxn ang="0">
                    <a:pos x="212" y="152"/>
                  </a:cxn>
                  <a:cxn ang="0">
                    <a:pos x="218" y="142"/>
                  </a:cxn>
                  <a:cxn ang="0">
                    <a:pos x="239" y="124"/>
                  </a:cxn>
                  <a:cxn ang="0">
                    <a:pos x="250" y="120"/>
                  </a:cxn>
                  <a:cxn ang="0">
                    <a:pos x="271" y="117"/>
                  </a:cxn>
                  <a:cxn ang="0">
                    <a:pos x="284" y="115"/>
                  </a:cxn>
                  <a:cxn ang="0">
                    <a:pos x="291" y="108"/>
                  </a:cxn>
                  <a:cxn ang="0">
                    <a:pos x="297" y="101"/>
                  </a:cxn>
                  <a:cxn ang="0">
                    <a:pos x="295" y="87"/>
                  </a:cxn>
                  <a:cxn ang="0">
                    <a:pos x="298" y="70"/>
                  </a:cxn>
                  <a:cxn ang="0">
                    <a:pos x="295" y="54"/>
                  </a:cxn>
                  <a:cxn ang="0">
                    <a:pos x="300" y="49"/>
                  </a:cxn>
                  <a:cxn ang="0">
                    <a:pos x="306" y="46"/>
                  </a:cxn>
                  <a:cxn ang="0">
                    <a:pos x="306" y="35"/>
                  </a:cxn>
                  <a:cxn ang="0">
                    <a:pos x="297" y="31"/>
                  </a:cxn>
                  <a:cxn ang="0">
                    <a:pos x="288" y="14"/>
                  </a:cxn>
                </a:cxnLst>
                <a:rect l="0" t="0" r="r" b="b"/>
                <a:pathLst>
                  <a:path w="306" h="212">
                    <a:moveTo>
                      <a:pt x="288" y="14"/>
                    </a:moveTo>
                    <a:lnTo>
                      <a:pt x="288" y="14"/>
                    </a:lnTo>
                    <a:lnTo>
                      <a:pt x="284" y="8"/>
                    </a:lnTo>
                    <a:lnTo>
                      <a:pt x="278" y="4"/>
                    </a:lnTo>
                    <a:lnTo>
                      <a:pt x="278" y="4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8" y="2"/>
                    </a:lnTo>
                    <a:lnTo>
                      <a:pt x="263" y="4"/>
                    </a:lnTo>
                    <a:lnTo>
                      <a:pt x="263" y="4"/>
                    </a:lnTo>
                    <a:lnTo>
                      <a:pt x="257" y="5"/>
                    </a:lnTo>
                    <a:lnTo>
                      <a:pt x="252" y="7"/>
                    </a:lnTo>
                    <a:lnTo>
                      <a:pt x="247" y="11"/>
                    </a:lnTo>
                    <a:lnTo>
                      <a:pt x="244" y="14"/>
                    </a:lnTo>
                    <a:lnTo>
                      <a:pt x="244" y="14"/>
                    </a:lnTo>
                    <a:lnTo>
                      <a:pt x="236" y="26"/>
                    </a:lnTo>
                    <a:lnTo>
                      <a:pt x="231" y="32"/>
                    </a:lnTo>
                    <a:lnTo>
                      <a:pt x="226" y="36"/>
                    </a:lnTo>
                    <a:lnTo>
                      <a:pt x="226" y="36"/>
                    </a:lnTo>
                    <a:lnTo>
                      <a:pt x="220" y="40"/>
                    </a:lnTo>
                    <a:lnTo>
                      <a:pt x="215" y="42"/>
                    </a:lnTo>
                    <a:lnTo>
                      <a:pt x="203" y="47"/>
                    </a:lnTo>
                    <a:lnTo>
                      <a:pt x="203" y="47"/>
                    </a:lnTo>
                    <a:lnTo>
                      <a:pt x="196" y="51"/>
                    </a:lnTo>
                    <a:lnTo>
                      <a:pt x="190" y="55"/>
                    </a:lnTo>
                    <a:lnTo>
                      <a:pt x="179" y="65"/>
                    </a:lnTo>
                    <a:lnTo>
                      <a:pt x="179" y="65"/>
                    </a:lnTo>
                    <a:lnTo>
                      <a:pt x="174" y="69"/>
                    </a:lnTo>
                    <a:lnTo>
                      <a:pt x="168" y="72"/>
                    </a:lnTo>
                    <a:lnTo>
                      <a:pt x="156" y="77"/>
                    </a:lnTo>
                    <a:lnTo>
                      <a:pt x="156" y="77"/>
                    </a:lnTo>
                    <a:lnTo>
                      <a:pt x="149" y="82"/>
                    </a:lnTo>
                    <a:lnTo>
                      <a:pt x="145" y="85"/>
                    </a:lnTo>
                    <a:lnTo>
                      <a:pt x="143" y="88"/>
                    </a:lnTo>
                    <a:lnTo>
                      <a:pt x="143" y="88"/>
                    </a:lnTo>
                    <a:lnTo>
                      <a:pt x="142" y="93"/>
                    </a:lnTo>
                    <a:lnTo>
                      <a:pt x="141" y="99"/>
                    </a:lnTo>
                    <a:lnTo>
                      <a:pt x="141" y="103"/>
                    </a:lnTo>
                    <a:lnTo>
                      <a:pt x="140" y="108"/>
                    </a:lnTo>
                    <a:lnTo>
                      <a:pt x="140" y="108"/>
                    </a:lnTo>
                    <a:lnTo>
                      <a:pt x="136" y="114"/>
                    </a:lnTo>
                    <a:lnTo>
                      <a:pt x="135" y="116"/>
                    </a:lnTo>
                    <a:lnTo>
                      <a:pt x="132" y="119"/>
                    </a:lnTo>
                    <a:lnTo>
                      <a:pt x="132" y="119"/>
                    </a:lnTo>
                    <a:lnTo>
                      <a:pt x="132" y="123"/>
                    </a:lnTo>
                    <a:lnTo>
                      <a:pt x="131" y="128"/>
                    </a:lnTo>
                    <a:lnTo>
                      <a:pt x="130" y="133"/>
                    </a:lnTo>
                    <a:lnTo>
                      <a:pt x="129" y="135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3" y="137"/>
                    </a:lnTo>
                    <a:lnTo>
                      <a:pt x="116" y="137"/>
                    </a:lnTo>
                    <a:lnTo>
                      <a:pt x="103" y="136"/>
                    </a:lnTo>
                    <a:lnTo>
                      <a:pt x="103" y="136"/>
                    </a:lnTo>
                    <a:lnTo>
                      <a:pt x="99" y="134"/>
                    </a:lnTo>
                    <a:lnTo>
                      <a:pt x="93" y="133"/>
                    </a:lnTo>
                    <a:lnTo>
                      <a:pt x="93" y="133"/>
                    </a:lnTo>
                    <a:lnTo>
                      <a:pt x="86" y="133"/>
                    </a:lnTo>
                    <a:lnTo>
                      <a:pt x="83" y="133"/>
                    </a:lnTo>
                    <a:lnTo>
                      <a:pt x="81" y="131"/>
                    </a:lnTo>
                    <a:lnTo>
                      <a:pt x="81" y="131"/>
                    </a:lnTo>
                    <a:lnTo>
                      <a:pt x="77" y="130"/>
                    </a:lnTo>
                    <a:lnTo>
                      <a:pt x="76" y="128"/>
                    </a:lnTo>
                    <a:lnTo>
                      <a:pt x="73" y="122"/>
                    </a:lnTo>
                    <a:lnTo>
                      <a:pt x="70" y="120"/>
                    </a:lnTo>
                    <a:lnTo>
                      <a:pt x="68" y="119"/>
                    </a:lnTo>
                    <a:lnTo>
                      <a:pt x="66" y="117"/>
                    </a:lnTo>
                    <a:lnTo>
                      <a:pt x="62" y="119"/>
                    </a:lnTo>
                    <a:lnTo>
                      <a:pt x="62" y="119"/>
                    </a:lnTo>
                    <a:lnTo>
                      <a:pt x="55" y="122"/>
                    </a:lnTo>
                    <a:lnTo>
                      <a:pt x="48" y="126"/>
                    </a:lnTo>
                    <a:lnTo>
                      <a:pt x="36" y="136"/>
                    </a:lnTo>
                    <a:lnTo>
                      <a:pt x="36" y="13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2" y="149"/>
                    </a:lnTo>
                    <a:lnTo>
                      <a:pt x="20" y="151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4" y="154"/>
                    </a:lnTo>
                    <a:lnTo>
                      <a:pt x="12" y="154"/>
                    </a:lnTo>
                    <a:lnTo>
                      <a:pt x="8" y="154"/>
                    </a:lnTo>
                    <a:lnTo>
                      <a:pt x="6" y="155"/>
                    </a:lnTo>
                    <a:lnTo>
                      <a:pt x="6" y="155"/>
                    </a:lnTo>
                    <a:lnTo>
                      <a:pt x="4" y="156"/>
                    </a:lnTo>
                    <a:lnTo>
                      <a:pt x="1" y="160"/>
                    </a:lnTo>
                    <a:lnTo>
                      <a:pt x="0" y="163"/>
                    </a:lnTo>
                    <a:lnTo>
                      <a:pt x="0" y="167"/>
                    </a:lnTo>
                    <a:lnTo>
                      <a:pt x="2" y="176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7" y="188"/>
                    </a:lnTo>
                    <a:lnTo>
                      <a:pt x="11" y="192"/>
                    </a:lnTo>
                    <a:lnTo>
                      <a:pt x="15" y="197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24" y="208"/>
                    </a:lnTo>
                    <a:lnTo>
                      <a:pt x="28" y="211"/>
                    </a:lnTo>
                    <a:lnTo>
                      <a:pt x="35" y="212"/>
                    </a:lnTo>
                    <a:lnTo>
                      <a:pt x="42" y="212"/>
                    </a:lnTo>
                    <a:lnTo>
                      <a:pt x="42" y="212"/>
                    </a:lnTo>
                    <a:lnTo>
                      <a:pt x="46" y="211"/>
                    </a:lnTo>
                    <a:lnTo>
                      <a:pt x="49" y="210"/>
                    </a:lnTo>
                    <a:lnTo>
                      <a:pt x="52" y="209"/>
                    </a:lnTo>
                    <a:lnTo>
                      <a:pt x="53" y="206"/>
                    </a:lnTo>
                    <a:lnTo>
                      <a:pt x="54" y="201"/>
                    </a:lnTo>
                    <a:lnTo>
                      <a:pt x="55" y="194"/>
                    </a:lnTo>
                    <a:lnTo>
                      <a:pt x="54" y="188"/>
                    </a:lnTo>
                    <a:lnTo>
                      <a:pt x="55" y="181"/>
                    </a:lnTo>
                    <a:lnTo>
                      <a:pt x="56" y="175"/>
                    </a:lnTo>
                    <a:lnTo>
                      <a:pt x="57" y="174"/>
                    </a:lnTo>
                    <a:lnTo>
                      <a:pt x="60" y="171"/>
                    </a:lnTo>
                    <a:lnTo>
                      <a:pt x="60" y="171"/>
                    </a:lnTo>
                    <a:lnTo>
                      <a:pt x="66" y="170"/>
                    </a:lnTo>
                    <a:lnTo>
                      <a:pt x="73" y="169"/>
                    </a:lnTo>
                    <a:lnTo>
                      <a:pt x="73" y="169"/>
                    </a:lnTo>
                    <a:lnTo>
                      <a:pt x="86" y="164"/>
                    </a:lnTo>
                    <a:lnTo>
                      <a:pt x="86" y="164"/>
                    </a:lnTo>
                    <a:lnTo>
                      <a:pt x="93" y="163"/>
                    </a:lnTo>
                    <a:lnTo>
                      <a:pt x="99" y="162"/>
                    </a:lnTo>
                    <a:lnTo>
                      <a:pt x="106" y="162"/>
                    </a:lnTo>
                    <a:lnTo>
                      <a:pt x="113" y="164"/>
                    </a:lnTo>
                    <a:lnTo>
                      <a:pt x="113" y="164"/>
                    </a:lnTo>
                    <a:lnTo>
                      <a:pt x="116" y="167"/>
                    </a:lnTo>
                    <a:lnTo>
                      <a:pt x="117" y="170"/>
                    </a:lnTo>
                    <a:lnTo>
                      <a:pt x="118" y="172"/>
                    </a:lnTo>
                    <a:lnTo>
                      <a:pt x="118" y="177"/>
                    </a:lnTo>
                    <a:lnTo>
                      <a:pt x="118" y="184"/>
                    </a:lnTo>
                    <a:lnTo>
                      <a:pt x="120" y="188"/>
                    </a:lnTo>
                    <a:lnTo>
                      <a:pt x="121" y="191"/>
                    </a:lnTo>
                    <a:lnTo>
                      <a:pt x="121" y="191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95"/>
                    </a:lnTo>
                    <a:lnTo>
                      <a:pt x="124" y="188"/>
                    </a:lnTo>
                    <a:lnTo>
                      <a:pt x="124" y="184"/>
                    </a:lnTo>
                    <a:lnTo>
                      <a:pt x="127" y="181"/>
                    </a:lnTo>
                    <a:lnTo>
                      <a:pt x="127" y="181"/>
                    </a:lnTo>
                    <a:lnTo>
                      <a:pt x="129" y="179"/>
                    </a:lnTo>
                    <a:lnTo>
                      <a:pt x="132" y="179"/>
                    </a:lnTo>
                    <a:lnTo>
                      <a:pt x="132" y="179"/>
                    </a:lnTo>
                    <a:lnTo>
                      <a:pt x="144" y="179"/>
                    </a:lnTo>
                    <a:lnTo>
                      <a:pt x="144" y="179"/>
                    </a:lnTo>
                    <a:lnTo>
                      <a:pt x="150" y="181"/>
                    </a:lnTo>
                    <a:lnTo>
                      <a:pt x="152" y="179"/>
                    </a:lnTo>
                    <a:lnTo>
                      <a:pt x="155" y="178"/>
                    </a:lnTo>
                    <a:lnTo>
                      <a:pt x="155" y="178"/>
                    </a:lnTo>
                    <a:lnTo>
                      <a:pt x="157" y="176"/>
                    </a:lnTo>
                    <a:lnTo>
                      <a:pt x="158" y="172"/>
                    </a:lnTo>
                    <a:lnTo>
                      <a:pt x="159" y="165"/>
                    </a:lnTo>
                    <a:lnTo>
                      <a:pt x="159" y="165"/>
                    </a:lnTo>
                    <a:lnTo>
                      <a:pt x="161" y="163"/>
                    </a:lnTo>
                    <a:lnTo>
                      <a:pt x="163" y="161"/>
                    </a:lnTo>
                    <a:lnTo>
                      <a:pt x="169" y="158"/>
                    </a:lnTo>
                    <a:lnTo>
                      <a:pt x="169" y="158"/>
                    </a:lnTo>
                    <a:lnTo>
                      <a:pt x="174" y="155"/>
                    </a:lnTo>
                    <a:lnTo>
                      <a:pt x="176" y="154"/>
                    </a:lnTo>
                    <a:lnTo>
                      <a:pt x="177" y="154"/>
                    </a:lnTo>
                    <a:lnTo>
                      <a:pt x="177" y="156"/>
                    </a:lnTo>
                    <a:lnTo>
                      <a:pt x="177" y="156"/>
                    </a:lnTo>
                    <a:lnTo>
                      <a:pt x="176" y="161"/>
                    </a:lnTo>
                    <a:lnTo>
                      <a:pt x="177" y="162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86" y="163"/>
                    </a:lnTo>
                    <a:lnTo>
                      <a:pt x="192" y="162"/>
                    </a:lnTo>
                    <a:lnTo>
                      <a:pt x="192" y="162"/>
                    </a:lnTo>
                    <a:lnTo>
                      <a:pt x="203" y="160"/>
                    </a:lnTo>
                    <a:lnTo>
                      <a:pt x="203" y="160"/>
                    </a:lnTo>
                    <a:lnTo>
                      <a:pt x="209" y="157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16" y="147"/>
                    </a:lnTo>
                    <a:lnTo>
                      <a:pt x="218" y="142"/>
                    </a:lnTo>
                    <a:lnTo>
                      <a:pt x="218" y="142"/>
                    </a:lnTo>
                    <a:lnTo>
                      <a:pt x="229" y="134"/>
                    </a:lnTo>
                    <a:lnTo>
                      <a:pt x="229" y="134"/>
                    </a:lnTo>
                    <a:lnTo>
                      <a:pt x="239" y="124"/>
                    </a:lnTo>
                    <a:lnTo>
                      <a:pt x="239" y="124"/>
                    </a:lnTo>
                    <a:lnTo>
                      <a:pt x="244" y="121"/>
                    </a:lnTo>
                    <a:lnTo>
                      <a:pt x="246" y="120"/>
                    </a:lnTo>
                    <a:lnTo>
                      <a:pt x="250" y="120"/>
                    </a:lnTo>
                    <a:lnTo>
                      <a:pt x="250" y="120"/>
                    </a:lnTo>
                    <a:lnTo>
                      <a:pt x="260" y="120"/>
                    </a:lnTo>
                    <a:lnTo>
                      <a:pt x="260" y="120"/>
                    </a:lnTo>
                    <a:lnTo>
                      <a:pt x="266" y="119"/>
                    </a:lnTo>
                    <a:lnTo>
                      <a:pt x="271" y="117"/>
                    </a:lnTo>
                    <a:lnTo>
                      <a:pt x="271" y="117"/>
                    </a:lnTo>
                    <a:lnTo>
                      <a:pt x="277" y="116"/>
                    </a:lnTo>
                    <a:lnTo>
                      <a:pt x="284" y="115"/>
                    </a:lnTo>
                    <a:lnTo>
                      <a:pt x="284" y="115"/>
                    </a:lnTo>
                    <a:lnTo>
                      <a:pt x="286" y="113"/>
                    </a:lnTo>
                    <a:lnTo>
                      <a:pt x="288" y="110"/>
                    </a:lnTo>
                    <a:lnTo>
                      <a:pt x="288" y="110"/>
                    </a:lnTo>
                    <a:lnTo>
                      <a:pt x="291" y="108"/>
                    </a:lnTo>
                    <a:lnTo>
                      <a:pt x="293" y="106"/>
                    </a:lnTo>
                    <a:lnTo>
                      <a:pt x="293" y="106"/>
                    </a:lnTo>
                    <a:lnTo>
                      <a:pt x="295" y="104"/>
                    </a:lnTo>
                    <a:lnTo>
                      <a:pt x="297" y="101"/>
                    </a:lnTo>
                    <a:lnTo>
                      <a:pt x="295" y="94"/>
                    </a:lnTo>
                    <a:lnTo>
                      <a:pt x="295" y="94"/>
                    </a:lnTo>
                    <a:lnTo>
                      <a:pt x="295" y="90"/>
                    </a:lnTo>
                    <a:lnTo>
                      <a:pt x="295" y="87"/>
                    </a:lnTo>
                    <a:lnTo>
                      <a:pt x="295" y="87"/>
                    </a:lnTo>
                    <a:lnTo>
                      <a:pt x="297" y="80"/>
                    </a:lnTo>
                    <a:lnTo>
                      <a:pt x="297" y="80"/>
                    </a:lnTo>
                    <a:lnTo>
                      <a:pt x="298" y="70"/>
                    </a:lnTo>
                    <a:lnTo>
                      <a:pt x="298" y="62"/>
                    </a:lnTo>
                    <a:lnTo>
                      <a:pt x="298" y="62"/>
                    </a:lnTo>
                    <a:lnTo>
                      <a:pt x="295" y="56"/>
                    </a:lnTo>
                    <a:lnTo>
                      <a:pt x="295" y="54"/>
                    </a:lnTo>
                    <a:lnTo>
                      <a:pt x="295" y="52"/>
                    </a:lnTo>
                    <a:lnTo>
                      <a:pt x="295" y="52"/>
                    </a:lnTo>
                    <a:lnTo>
                      <a:pt x="298" y="49"/>
                    </a:lnTo>
                    <a:lnTo>
                      <a:pt x="300" y="49"/>
                    </a:lnTo>
                    <a:lnTo>
                      <a:pt x="302" y="49"/>
                    </a:lnTo>
                    <a:lnTo>
                      <a:pt x="305" y="47"/>
                    </a:lnTo>
                    <a:lnTo>
                      <a:pt x="305" y="47"/>
                    </a:lnTo>
                    <a:lnTo>
                      <a:pt x="306" y="46"/>
                    </a:lnTo>
                    <a:lnTo>
                      <a:pt x="306" y="42"/>
                    </a:lnTo>
                    <a:lnTo>
                      <a:pt x="306" y="38"/>
                    </a:lnTo>
                    <a:lnTo>
                      <a:pt x="306" y="38"/>
                    </a:lnTo>
                    <a:lnTo>
                      <a:pt x="306" y="35"/>
                    </a:lnTo>
                    <a:lnTo>
                      <a:pt x="306" y="35"/>
                    </a:lnTo>
                    <a:lnTo>
                      <a:pt x="301" y="33"/>
                    </a:lnTo>
                    <a:lnTo>
                      <a:pt x="297" y="31"/>
                    </a:lnTo>
                    <a:lnTo>
                      <a:pt x="297" y="31"/>
                    </a:lnTo>
                    <a:lnTo>
                      <a:pt x="294" y="26"/>
                    </a:lnTo>
                    <a:lnTo>
                      <a:pt x="292" y="22"/>
                    </a:lnTo>
                    <a:lnTo>
                      <a:pt x="291" y="18"/>
                    </a:lnTo>
                    <a:lnTo>
                      <a:pt x="288" y="14"/>
                    </a:lnTo>
                    <a:lnTo>
                      <a:pt x="288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>
            <a:off x="652183" y="1376161"/>
            <a:ext cx="678012" cy="790041"/>
            <a:chOff x="645963" y="1376161"/>
            <a:chExt cx="678012" cy="790041"/>
          </a:xfrm>
        </p:grpSpPr>
        <p:sp>
          <p:nvSpPr>
            <p:cNvPr id="27" name="사다리꼴 26"/>
            <p:cNvSpPr/>
            <p:nvPr/>
          </p:nvSpPr>
          <p:spPr>
            <a:xfrm rot="16200000">
              <a:off x="317036" y="1705090"/>
              <a:ext cx="790041" cy="132184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35E0B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628287" y="1432177"/>
              <a:ext cx="713364" cy="678012"/>
            </a:xfrm>
            <a:prstGeom prst="triangle">
              <a:avLst/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652183" y="2738971"/>
            <a:ext cx="678012" cy="790041"/>
            <a:chOff x="645963" y="2738971"/>
            <a:chExt cx="678012" cy="790041"/>
          </a:xfrm>
        </p:grpSpPr>
        <p:sp>
          <p:nvSpPr>
            <p:cNvPr id="26" name="사다리꼴 25"/>
            <p:cNvSpPr/>
            <p:nvPr/>
          </p:nvSpPr>
          <p:spPr>
            <a:xfrm rot="16200000">
              <a:off x="317037" y="3067900"/>
              <a:ext cx="790041" cy="132184"/>
            </a:xfrm>
            <a:prstGeom prst="trapezoid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5400000">
              <a:off x="628287" y="2794986"/>
              <a:ext cx="713364" cy="678012"/>
            </a:xfrm>
            <a:prstGeom prst="triangle">
              <a:avLst/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52183" y="4101780"/>
            <a:ext cx="678012" cy="790041"/>
            <a:chOff x="645963" y="4101780"/>
            <a:chExt cx="678012" cy="790041"/>
          </a:xfrm>
        </p:grpSpPr>
        <p:sp>
          <p:nvSpPr>
            <p:cNvPr id="25" name="사다리꼴 24"/>
            <p:cNvSpPr/>
            <p:nvPr/>
          </p:nvSpPr>
          <p:spPr>
            <a:xfrm rot="16200000">
              <a:off x="317038" y="4430709"/>
              <a:ext cx="790041" cy="132184"/>
            </a:xfrm>
            <a:prstGeom prst="trapezoid">
              <a:avLst/>
            </a:prstGeom>
            <a:solidFill>
              <a:srgbClr val="164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35E0B"/>
                </a:solidFill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5400000">
              <a:off x="628287" y="4157795"/>
              <a:ext cx="713364" cy="678012"/>
            </a:xfrm>
            <a:prstGeom prst="triangle">
              <a:avLst/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652183" y="5464589"/>
            <a:ext cx="678012" cy="790041"/>
            <a:chOff x="645963" y="5464589"/>
            <a:chExt cx="678012" cy="790041"/>
          </a:xfrm>
        </p:grpSpPr>
        <p:sp>
          <p:nvSpPr>
            <p:cNvPr id="24" name="사다리꼴 23"/>
            <p:cNvSpPr/>
            <p:nvPr/>
          </p:nvSpPr>
          <p:spPr>
            <a:xfrm rot="16200000">
              <a:off x="317043" y="5793518"/>
              <a:ext cx="790041" cy="132184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5400000">
              <a:off x="628287" y="5520604"/>
              <a:ext cx="713364" cy="678012"/>
            </a:xfrm>
            <a:prstGeom prst="triangle">
              <a:avLst/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35170" y="5658095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en-US" altLang="ko-KR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5170" y="4292597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US" altLang="ko-KR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5170" y="2927100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US" altLang="ko-KR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5170" y="1561603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US" altLang="ko-KR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6777070" y="2606709"/>
            <a:ext cx="1097121" cy="1108525"/>
            <a:chOff x="5334940" y="1437987"/>
            <a:chExt cx="1097121" cy="1108525"/>
          </a:xfrm>
        </p:grpSpPr>
        <p:sp>
          <p:nvSpPr>
            <p:cNvPr id="64" name="눈물 방울 63"/>
            <p:cNvSpPr/>
            <p:nvPr/>
          </p:nvSpPr>
          <p:spPr>
            <a:xfrm rot="8100000">
              <a:off x="5334940" y="1965075"/>
              <a:ext cx="741946" cy="581437"/>
            </a:xfrm>
            <a:prstGeom prst="teardrop">
              <a:avLst/>
            </a:prstGeom>
            <a:gradFill flip="none" rotWithShape="1">
              <a:gsLst>
                <a:gs pos="1600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눈물 방울 64"/>
            <p:cNvSpPr/>
            <p:nvPr/>
          </p:nvSpPr>
          <p:spPr>
            <a:xfrm rot="8100000">
              <a:off x="5690115" y="1437987"/>
              <a:ext cx="741946" cy="741946"/>
            </a:xfrm>
            <a:prstGeom prst="teardrop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756114" y="1501972"/>
              <a:ext cx="609948" cy="609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7" name="직사각형 284"/>
            <p:cNvSpPr>
              <a:spLocks noChangeArrowheads="1"/>
            </p:cNvSpPr>
            <p:nvPr/>
          </p:nvSpPr>
          <p:spPr bwMode="auto">
            <a:xfrm>
              <a:off x="5741873" y="1617621"/>
              <a:ext cx="664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80%</a:t>
              </a:r>
              <a:endParaRPr kumimoji="0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6527175" y="3975893"/>
            <a:ext cx="901699" cy="911072"/>
            <a:chOff x="7359162" y="4114871"/>
            <a:chExt cx="901699" cy="911072"/>
          </a:xfrm>
        </p:grpSpPr>
        <p:sp>
          <p:nvSpPr>
            <p:cNvPr id="68" name="눈물 방울 67"/>
            <p:cNvSpPr/>
            <p:nvPr/>
          </p:nvSpPr>
          <p:spPr>
            <a:xfrm rot="8100000">
              <a:off x="7359162" y="4548073"/>
              <a:ext cx="609789" cy="477870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눈물 방울 68"/>
            <p:cNvSpPr/>
            <p:nvPr/>
          </p:nvSpPr>
          <p:spPr>
            <a:xfrm rot="8100000">
              <a:off x="7651072" y="4114871"/>
              <a:ext cx="609789" cy="609789"/>
            </a:xfrm>
            <a:prstGeom prst="teardrop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7705316" y="4167459"/>
              <a:ext cx="501302" cy="5013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1" name="직사각형 284"/>
            <p:cNvSpPr>
              <a:spLocks noChangeArrowheads="1"/>
            </p:cNvSpPr>
            <p:nvPr/>
          </p:nvSpPr>
          <p:spPr bwMode="auto">
            <a:xfrm>
              <a:off x="7693611" y="4262508"/>
              <a:ext cx="5461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6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5</a:t>
              </a:r>
              <a:r>
                <a:rPr kumimoji="0"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%</a:t>
              </a:r>
              <a:endParaRPr kumimoji="0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512125" y="2962773"/>
            <a:ext cx="744831" cy="697864"/>
            <a:chOff x="5451232" y="4423698"/>
            <a:chExt cx="744831" cy="697864"/>
          </a:xfrm>
        </p:grpSpPr>
        <p:sp>
          <p:nvSpPr>
            <p:cNvPr id="72" name="눈물 방울 71"/>
            <p:cNvSpPr/>
            <p:nvPr/>
          </p:nvSpPr>
          <p:spPr>
            <a:xfrm rot="8100000">
              <a:off x="5451232" y="4755523"/>
              <a:ext cx="467086" cy="366039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눈물 방울 72"/>
            <p:cNvSpPr/>
            <p:nvPr/>
          </p:nvSpPr>
          <p:spPr>
            <a:xfrm rot="8100000">
              <a:off x="5674830" y="4423698"/>
              <a:ext cx="467086" cy="467087"/>
            </a:xfrm>
            <a:prstGeom prst="teardrop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716379" y="4463979"/>
              <a:ext cx="383988" cy="3839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5" name="직사각형 284"/>
            <p:cNvSpPr>
              <a:spLocks noChangeArrowheads="1"/>
            </p:cNvSpPr>
            <p:nvPr/>
          </p:nvSpPr>
          <p:spPr bwMode="auto">
            <a:xfrm>
              <a:off x="5671038" y="4536785"/>
              <a:ext cx="5250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2</a:t>
              </a:r>
              <a:r>
                <a:rPr kumimoji="0" lang="en-US" altLang="ko-KR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0%</a:t>
              </a:r>
              <a:endParaRPr kumimoji="0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6814823" y="1856093"/>
            <a:ext cx="577778" cy="566060"/>
            <a:chOff x="7403126" y="2238769"/>
            <a:chExt cx="577778" cy="566060"/>
          </a:xfrm>
        </p:grpSpPr>
        <p:sp>
          <p:nvSpPr>
            <p:cNvPr id="76" name="눈물 방울 75"/>
            <p:cNvSpPr/>
            <p:nvPr/>
          </p:nvSpPr>
          <p:spPr>
            <a:xfrm rot="8100000">
              <a:off x="7403126" y="2507923"/>
              <a:ext cx="378869" cy="296906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눈물 방울 76"/>
            <p:cNvSpPr/>
            <p:nvPr/>
          </p:nvSpPr>
          <p:spPr>
            <a:xfrm rot="8100000">
              <a:off x="7584493" y="2238769"/>
              <a:ext cx="378869" cy="378869"/>
            </a:xfrm>
            <a:prstGeom prst="teardrop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618195" y="2271442"/>
              <a:ext cx="311465" cy="311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9" name="직사각형 284"/>
            <p:cNvSpPr>
              <a:spLocks noChangeArrowheads="1"/>
            </p:cNvSpPr>
            <p:nvPr/>
          </p:nvSpPr>
          <p:spPr bwMode="auto">
            <a:xfrm>
              <a:off x="7555040" y="2312914"/>
              <a:ext cx="42586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9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15%</a:t>
              </a:r>
              <a:endParaRPr kumimoji="0"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740300" y="3893981"/>
            <a:ext cx="729735" cy="733398"/>
            <a:chOff x="5715002" y="2673847"/>
            <a:chExt cx="729735" cy="733398"/>
          </a:xfrm>
        </p:grpSpPr>
        <p:sp>
          <p:nvSpPr>
            <p:cNvPr id="80" name="눈물 방울 79"/>
            <p:cNvSpPr/>
            <p:nvPr/>
          </p:nvSpPr>
          <p:spPr>
            <a:xfrm rot="8100000">
              <a:off x="5715002" y="3022567"/>
              <a:ext cx="490869" cy="384678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눈물 방울 80"/>
            <p:cNvSpPr/>
            <p:nvPr/>
          </p:nvSpPr>
          <p:spPr>
            <a:xfrm rot="8100000">
              <a:off x="5949985" y="2673847"/>
              <a:ext cx="490869" cy="490870"/>
            </a:xfrm>
            <a:prstGeom prst="teardrop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93650" y="2716179"/>
              <a:ext cx="403540" cy="403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3" name="직사각형 284"/>
            <p:cNvSpPr>
              <a:spLocks noChangeArrowheads="1"/>
            </p:cNvSpPr>
            <p:nvPr/>
          </p:nvSpPr>
          <p:spPr bwMode="auto">
            <a:xfrm>
              <a:off x="5955707" y="2783901"/>
              <a:ext cx="4890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45%</a:t>
              </a:r>
              <a:endPara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5904573" y="2081860"/>
            <a:ext cx="729735" cy="733398"/>
            <a:chOff x="6954717" y="3491532"/>
            <a:chExt cx="729735" cy="733398"/>
          </a:xfrm>
        </p:grpSpPr>
        <p:sp>
          <p:nvSpPr>
            <p:cNvPr id="84" name="눈물 방울 83"/>
            <p:cNvSpPr/>
            <p:nvPr/>
          </p:nvSpPr>
          <p:spPr>
            <a:xfrm rot="8100000">
              <a:off x="6954717" y="3840252"/>
              <a:ext cx="490869" cy="384678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눈물 방울 84"/>
            <p:cNvSpPr/>
            <p:nvPr/>
          </p:nvSpPr>
          <p:spPr>
            <a:xfrm rot="8100000">
              <a:off x="7189700" y="3491532"/>
              <a:ext cx="490869" cy="490870"/>
            </a:xfrm>
            <a:prstGeom prst="teardrop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7233365" y="3533864"/>
              <a:ext cx="403540" cy="403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7" name="직사각형 284"/>
            <p:cNvSpPr>
              <a:spLocks noChangeArrowheads="1"/>
            </p:cNvSpPr>
            <p:nvPr/>
          </p:nvSpPr>
          <p:spPr bwMode="auto">
            <a:xfrm>
              <a:off x="7195422" y="3610378"/>
              <a:ext cx="4890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40%</a:t>
              </a:r>
              <a:endParaRPr kumimoji="0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5277653" y="5764074"/>
            <a:ext cx="729735" cy="733398"/>
            <a:chOff x="5512779" y="5698401"/>
            <a:chExt cx="729735" cy="733398"/>
          </a:xfrm>
        </p:grpSpPr>
        <p:sp>
          <p:nvSpPr>
            <p:cNvPr id="88" name="눈물 방울 87"/>
            <p:cNvSpPr/>
            <p:nvPr/>
          </p:nvSpPr>
          <p:spPr>
            <a:xfrm rot="8100000">
              <a:off x="5512779" y="6047121"/>
              <a:ext cx="490869" cy="384678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눈물 방울 88"/>
            <p:cNvSpPr/>
            <p:nvPr/>
          </p:nvSpPr>
          <p:spPr>
            <a:xfrm rot="8100000">
              <a:off x="5747762" y="5698401"/>
              <a:ext cx="490869" cy="490870"/>
            </a:xfrm>
            <a:prstGeom prst="teardrop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5791427" y="5740733"/>
              <a:ext cx="403540" cy="4035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1" name="직사각형 284"/>
            <p:cNvSpPr>
              <a:spLocks noChangeArrowheads="1"/>
            </p:cNvSpPr>
            <p:nvPr/>
          </p:nvSpPr>
          <p:spPr bwMode="auto">
            <a:xfrm>
              <a:off x="5753484" y="5817247"/>
              <a:ext cx="4890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40%</a:t>
              </a:r>
              <a:endParaRPr kumimoji="0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851455" y="4862249"/>
            <a:ext cx="735306" cy="697864"/>
            <a:chOff x="6479932" y="4722636"/>
            <a:chExt cx="735306" cy="697864"/>
          </a:xfrm>
        </p:grpSpPr>
        <p:sp>
          <p:nvSpPr>
            <p:cNvPr id="92" name="눈물 방울 91"/>
            <p:cNvSpPr/>
            <p:nvPr/>
          </p:nvSpPr>
          <p:spPr>
            <a:xfrm rot="8100000">
              <a:off x="6479932" y="5054461"/>
              <a:ext cx="467086" cy="366039"/>
            </a:xfrm>
            <a:prstGeom prst="teardrop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  <a:scene3d>
              <a:camera prst="isometricOffAxis1Top">
                <a:rot lat="653815" lon="16772182" rev="265739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눈물 방울 92"/>
            <p:cNvSpPr/>
            <p:nvPr/>
          </p:nvSpPr>
          <p:spPr>
            <a:xfrm rot="8100000">
              <a:off x="6703530" y="4722636"/>
              <a:ext cx="467086" cy="467087"/>
            </a:xfrm>
            <a:prstGeom prst="teardrop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6745079" y="4762917"/>
              <a:ext cx="383988" cy="3839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5" name="직사각형 284"/>
            <p:cNvSpPr>
              <a:spLocks noChangeArrowheads="1"/>
            </p:cNvSpPr>
            <p:nvPr/>
          </p:nvSpPr>
          <p:spPr bwMode="auto">
            <a:xfrm>
              <a:off x="6690213" y="4826198"/>
              <a:ext cx="5250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30</a:t>
              </a:r>
              <a:r>
                <a:rPr kumimoji="0" lang="en-US" altLang="ko-KR" sz="11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  <a:ea typeface="HY견고딕" pitchFamily="18" charset="-127"/>
                  <a:cs typeface="Arial" charset="0"/>
                </a:rPr>
                <a:t>%</a:t>
              </a:r>
              <a:endParaRPr kumimoji="0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1396864" y="1464506"/>
            <a:ext cx="3435012" cy="9480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396864" y="2721806"/>
            <a:ext cx="3435012" cy="9480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396864" y="4061656"/>
            <a:ext cx="3435012" cy="9480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396864" y="5433256"/>
            <a:ext cx="3435012" cy="94807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8396B3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8396B3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도넛 86"/>
          <p:cNvSpPr/>
          <p:nvPr/>
        </p:nvSpPr>
        <p:spPr>
          <a:xfrm>
            <a:off x="6811721" y="1441230"/>
            <a:ext cx="1513203" cy="1513203"/>
          </a:xfrm>
          <a:prstGeom prst="donut">
            <a:avLst>
              <a:gd name="adj" fmla="val 422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0" y="5150842"/>
            <a:ext cx="7236296" cy="1217364"/>
            <a:chOff x="0" y="5150842"/>
            <a:chExt cx="7236296" cy="1217364"/>
          </a:xfrm>
        </p:grpSpPr>
        <p:sp>
          <p:nvSpPr>
            <p:cNvPr id="57" name="직사각형 56"/>
            <p:cNvSpPr/>
            <p:nvPr/>
          </p:nvSpPr>
          <p:spPr>
            <a:xfrm flipH="1">
              <a:off x="5970489" y="6021287"/>
              <a:ext cx="1265807" cy="28426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0" y="5150842"/>
              <a:ext cx="6300192" cy="1217364"/>
              <a:chOff x="0" y="5150842"/>
              <a:chExt cx="6300192" cy="1217364"/>
            </a:xfrm>
          </p:grpSpPr>
          <p:sp>
            <p:nvSpPr>
              <p:cNvPr id="6" name="정육면체 5"/>
              <p:cNvSpPr/>
              <p:nvPr/>
            </p:nvSpPr>
            <p:spPr>
              <a:xfrm>
                <a:off x="0" y="5150842"/>
                <a:ext cx="6300192" cy="1152128"/>
              </a:xfrm>
              <a:prstGeom prst="cube">
                <a:avLst/>
              </a:prstGeom>
              <a:solidFill>
                <a:srgbClr val="839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/>
              <p:nvPr/>
            </p:nvSpPr>
            <p:spPr>
              <a:xfrm rot="16200000">
                <a:off x="5216913" y="5584862"/>
                <a:ext cx="920183" cy="646506"/>
              </a:xfrm>
              <a:prstGeom prst="triangle">
                <a:avLst>
                  <a:gd name="adj" fmla="val 100000"/>
                </a:avLst>
              </a:prstGeom>
              <a:gradFill flip="none" rotWithShape="1">
                <a:gsLst>
                  <a:gs pos="33000">
                    <a:schemeClr val="bg1">
                      <a:lumMod val="85000"/>
                      <a:alpha val="0"/>
                    </a:schemeClr>
                  </a:gs>
                  <a:gs pos="0">
                    <a:schemeClr val="bg1">
                      <a:lumMod val="95000"/>
                      <a:alpha val="7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0" y="4293096"/>
            <a:ext cx="5430044" cy="1217860"/>
            <a:chOff x="0" y="4293096"/>
            <a:chExt cx="5430044" cy="1217860"/>
          </a:xfrm>
        </p:grpSpPr>
        <p:sp>
          <p:nvSpPr>
            <p:cNvPr id="5" name="정육면체 4"/>
            <p:cNvSpPr/>
            <p:nvPr/>
          </p:nvSpPr>
          <p:spPr>
            <a:xfrm>
              <a:off x="0" y="4293096"/>
              <a:ext cx="5430044" cy="1152128"/>
            </a:xfrm>
            <a:prstGeom prst="cub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6200000">
              <a:off x="4346962" y="4727612"/>
              <a:ext cx="920183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0" y="3431158"/>
            <a:ext cx="4788024" cy="1222548"/>
            <a:chOff x="0" y="3431158"/>
            <a:chExt cx="4788024" cy="1222548"/>
          </a:xfrm>
        </p:grpSpPr>
        <p:sp>
          <p:nvSpPr>
            <p:cNvPr id="4" name="정육면체 3"/>
            <p:cNvSpPr/>
            <p:nvPr/>
          </p:nvSpPr>
          <p:spPr>
            <a:xfrm>
              <a:off x="0" y="3431158"/>
              <a:ext cx="4788024" cy="1152128"/>
            </a:xfrm>
            <a:prstGeom prst="cube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16200000">
              <a:off x="3705611" y="3870362"/>
              <a:ext cx="920183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6198" y="3431158"/>
            <a:ext cx="1567987" cy="1805925"/>
          </a:xfrm>
          <a:prstGeom prst="rect">
            <a:avLst/>
          </a:prstGeom>
        </p:spPr>
      </p:pic>
      <p:sp>
        <p:nvSpPr>
          <p:cNvPr id="8" name="막힌 원호 7"/>
          <p:cNvSpPr/>
          <p:nvPr/>
        </p:nvSpPr>
        <p:spPr>
          <a:xfrm>
            <a:off x="6769303" y="1357626"/>
            <a:ext cx="1656184" cy="1656184"/>
          </a:xfrm>
          <a:prstGeom prst="blockArc">
            <a:avLst>
              <a:gd name="adj1" fmla="val 11937820"/>
              <a:gd name="adj2" fmla="val 6210921"/>
              <a:gd name="adj3" fmla="val 10962"/>
            </a:avLst>
          </a:prstGeom>
          <a:solidFill>
            <a:srgbClr val="38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4315" y="3156144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44656" y="199191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80%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1" name="Rectangle 41"/>
          <p:cNvSpPr>
            <a:spLocks noChangeArrowheads="1"/>
          </p:cNvSpPr>
          <p:nvPr/>
        </p:nvSpPr>
        <p:spPr bwMode="auto">
          <a:xfrm>
            <a:off x="323528" y="1750382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0" name="Rectangle 41"/>
          <p:cNvSpPr>
            <a:spLocks noChangeArrowheads="1"/>
          </p:cNvSpPr>
          <p:nvPr/>
        </p:nvSpPr>
        <p:spPr bwMode="auto">
          <a:xfrm>
            <a:off x="179512" y="4001697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2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82304" y="3890533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2" name="Rectangle 41"/>
          <p:cNvSpPr>
            <a:spLocks noChangeArrowheads="1"/>
          </p:cNvSpPr>
          <p:nvPr/>
        </p:nvSpPr>
        <p:spPr bwMode="auto">
          <a:xfrm>
            <a:off x="179512" y="4852597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3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82304" y="4741433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Rectangle 41"/>
          <p:cNvSpPr>
            <a:spLocks noChangeArrowheads="1"/>
          </p:cNvSpPr>
          <p:nvPr/>
        </p:nvSpPr>
        <p:spPr bwMode="auto">
          <a:xfrm>
            <a:off x="179512" y="5728897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4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82304" y="5617733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0" y="2571254"/>
            <a:ext cx="4012627" cy="1225200"/>
            <a:chOff x="0" y="2571254"/>
            <a:chExt cx="4012627" cy="1225200"/>
          </a:xfrm>
        </p:grpSpPr>
        <p:sp>
          <p:nvSpPr>
            <p:cNvPr id="3" name="정육면체 2"/>
            <p:cNvSpPr/>
            <p:nvPr/>
          </p:nvSpPr>
          <p:spPr>
            <a:xfrm>
              <a:off x="0" y="2571254"/>
              <a:ext cx="4012627" cy="1152128"/>
            </a:xfrm>
            <a:prstGeom prst="cube">
              <a:avLst/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16200000">
              <a:off x="2924560" y="3013110"/>
              <a:ext cx="920183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79512" y="3119047"/>
            <a:ext cx="937433" cy="3316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1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82304" y="3007883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6221007" y="2528128"/>
            <a:ext cx="680650" cy="800447"/>
            <a:chOff x="6156176" y="2708920"/>
            <a:chExt cx="1037457" cy="576064"/>
          </a:xfrm>
        </p:grpSpPr>
        <p:cxnSp>
          <p:nvCxnSpPr>
            <p:cNvPr id="82" name="직선 연결선 81"/>
            <p:cNvCxnSpPr/>
            <p:nvPr/>
          </p:nvCxnSpPr>
          <p:spPr>
            <a:xfrm flipH="1">
              <a:off x="6156176" y="2708920"/>
              <a:ext cx="504056" cy="576064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652626" y="2708920"/>
              <a:ext cx="541007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2" descr="F:\02. 디자인\디자인작업\PNG\s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4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10" r="26464"/>
          <a:stretch/>
        </p:blipFill>
        <p:spPr bwMode="auto">
          <a:xfrm rot="5400000">
            <a:off x="-558198" y="4413135"/>
            <a:ext cx="3445472" cy="33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자유형 60"/>
          <p:cNvSpPr/>
          <p:nvPr/>
        </p:nvSpPr>
        <p:spPr>
          <a:xfrm rot="10800000">
            <a:off x="-74978" y="2253146"/>
            <a:ext cx="9230090" cy="1463885"/>
          </a:xfrm>
          <a:custGeom>
            <a:avLst/>
            <a:gdLst>
              <a:gd name="connsiteX0" fmla="*/ 0 w 2664296"/>
              <a:gd name="connsiteY0" fmla="*/ 864096 h 1728192"/>
              <a:gd name="connsiteX1" fmla="*/ 666074 w 2664296"/>
              <a:gd name="connsiteY1" fmla="*/ 864096 h 1728192"/>
              <a:gd name="connsiteX2" fmla="*/ 666074 w 2664296"/>
              <a:gd name="connsiteY2" fmla="*/ 0 h 1728192"/>
              <a:gd name="connsiteX3" fmla="*/ 1998222 w 2664296"/>
              <a:gd name="connsiteY3" fmla="*/ 0 h 1728192"/>
              <a:gd name="connsiteX4" fmla="*/ 1998222 w 2664296"/>
              <a:gd name="connsiteY4" fmla="*/ 864096 h 1728192"/>
              <a:gd name="connsiteX5" fmla="*/ 2664296 w 2664296"/>
              <a:gd name="connsiteY5" fmla="*/ 864096 h 1728192"/>
              <a:gd name="connsiteX6" fmla="*/ 1332148 w 2664296"/>
              <a:gd name="connsiteY6" fmla="*/ 1728192 h 1728192"/>
              <a:gd name="connsiteX7" fmla="*/ 0 w 2664296"/>
              <a:gd name="connsiteY7" fmla="*/ 864096 h 1728192"/>
              <a:gd name="connsiteX0" fmla="*/ 2771539 w 5435835"/>
              <a:gd name="connsiteY0" fmla="*/ 1224260 h 2088356"/>
              <a:gd name="connsiteX1" fmla="*/ 3437613 w 5435835"/>
              <a:gd name="connsiteY1" fmla="*/ 1224260 h 2088356"/>
              <a:gd name="connsiteX2" fmla="*/ 0 w 5435835"/>
              <a:gd name="connsiteY2" fmla="*/ 0 h 2088356"/>
              <a:gd name="connsiteX3" fmla="*/ 4769761 w 5435835"/>
              <a:gd name="connsiteY3" fmla="*/ 360164 h 2088356"/>
              <a:gd name="connsiteX4" fmla="*/ 4769761 w 5435835"/>
              <a:gd name="connsiteY4" fmla="*/ 1224260 h 2088356"/>
              <a:gd name="connsiteX5" fmla="*/ 5435835 w 5435835"/>
              <a:gd name="connsiteY5" fmla="*/ 1224260 h 2088356"/>
              <a:gd name="connsiteX6" fmla="*/ 4103687 w 5435835"/>
              <a:gd name="connsiteY6" fmla="*/ 2088356 h 2088356"/>
              <a:gd name="connsiteX7" fmla="*/ 2771539 w 5435835"/>
              <a:gd name="connsiteY7" fmla="*/ 1224260 h 2088356"/>
              <a:gd name="connsiteX0" fmla="*/ 2771539 w 8280401"/>
              <a:gd name="connsiteY0" fmla="*/ 1224260 h 2088356"/>
              <a:gd name="connsiteX1" fmla="*/ 3437613 w 8280401"/>
              <a:gd name="connsiteY1" fmla="*/ 1224260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391720 w 8280401"/>
              <a:gd name="connsiteY4" fmla="*/ 1440284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5435835 w 8280401"/>
              <a:gd name="connsiteY5" fmla="*/ 1224260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0401" h="1872332">
                <a:moveTo>
                  <a:pt x="3383608" y="1368276"/>
                </a:moveTo>
                <a:lnTo>
                  <a:pt x="3815656" y="1440284"/>
                </a:lnTo>
                <a:cubicBezTo>
                  <a:pt x="3459039" y="1001861"/>
                  <a:pt x="3038797" y="572815"/>
                  <a:pt x="0" y="0"/>
                </a:cubicBezTo>
                <a:lnTo>
                  <a:pt x="8280401" y="0"/>
                </a:lnTo>
                <a:cubicBezTo>
                  <a:pt x="6258662" y="268015"/>
                  <a:pt x="4700671" y="849461"/>
                  <a:pt x="4391720" y="1440284"/>
                </a:cubicBezTo>
                <a:lnTo>
                  <a:pt x="4895776" y="1368276"/>
                </a:lnTo>
                <a:lnTo>
                  <a:pt x="4103688" y="1872332"/>
                </a:lnTo>
                <a:lnTo>
                  <a:pt x="3383608" y="1368276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>
            <a:off x="708893" y="3219313"/>
            <a:ext cx="2393951" cy="236979"/>
          </a:xfrm>
          <a:prstGeom prst="trapezoid">
            <a:avLst>
              <a:gd name="adj" fmla="val 6442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09479" y="3366711"/>
            <a:ext cx="2409939" cy="1788640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63" name="그룹 62"/>
          <p:cNvGrpSpPr/>
          <p:nvPr/>
        </p:nvGrpSpPr>
        <p:grpSpPr>
          <a:xfrm>
            <a:off x="873407" y="1399878"/>
            <a:ext cx="7344816" cy="714129"/>
            <a:chOff x="873407" y="1399878"/>
            <a:chExt cx="7344816" cy="71412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873407" y="1399878"/>
              <a:ext cx="7344816" cy="714129"/>
            </a:xfrm>
            <a:prstGeom prst="roundRect">
              <a:avLst>
                <a:gd name="adj" fmla="val 5000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120573" y="1461848"/>
              <a:ext cx="6850485" cy="59018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gray">
            <a:xfrm>
              <a:off x="1115616" y="1588788"/>
              <a:ext cx="6880897" cy="321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 fontAlgn="base"/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Presentation Template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use a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more concise and Clear Message can be delivered.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양쪽 모서리가 둥근 사각형 22"/>
          <p:cNvSpPr/>
          <p:nvPr/>
        </p:nvSpPr>
        <p:spPr>
          <a:xfrm flipV="1">
            <a:off x="858322" y="3221927"/>
            <a:ext cx="2086922" cy="407628"/>
          </a:xfrm>
          <a:prstGeom prst="round2SameRect">
            <a:avLst/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83153" y="5280390"/>
            <a:ext cx="2035205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95182" y="3699998"/>
            <a:ext cx="2254992" cy="1393428"/>
          </a:xfrm>
          <a:prstGeom prst="roundRect">
            <a:avLst>
              <a:gd name="adj" fmla="val 515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387144" y="3268878"/>
            <a:ext cx="1082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9" name="사다리꼴 48"/>
          <p:cNvSpPr/>
          <p:nvPr/>
        </p:nvSpPr>
        <p:spPr>
          <a:xfrm>
            <a:off x="3312393" y="3219313"/>
            <a:ext cx="2393951" cy="236979"/>
          </a:xfrm>
          <a:prstGeom prst="trapezoid">
            <a:avLst>
              <a:gd name="adj" fmla="val 6442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312979" y="3366711"/>
            <a:ext cx="2409939" cy="1788640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4F7EB5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양쪽 모서리가 둥근 사각형 50"/>
          <p:cNvSpPr/>
          <p:nvPr/>
        </p:nvSpPr>
        <p:spPr>
          <a:xfrm flipV="1">
            <a:off x="3461822" y="3221927"/>
            <a:ext cx="2086922" cy="407628"/>
          </a:xfrm>
          <a:prstGeom prst="round2SameRect">
            <a:avLst/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586653" y="5280390"/>
            <a:ext cx="2035205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398682" y="3699998"/>
            <a:ext cx="2254992" cy="1393428"/>
          </a:xfrm>
          <a:prstGeom prst="roundRect">
            <a:avLst>
              <a:gd name="adj" fmla="val 5152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990644" y="3268878"/>
            <a:ext cx="1082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5" name="사다리꼴 54"/>
          <p:cNvSpPr/>
          <p:nvPr/>
        </p:nvSpPr>
        <p:spPr>
          <a:xfrm>
            <a:off x="5934943" y="3219313"/>
            <a:ext cx="2393951" cy="236979"/>
          </a:xfrm>
          <a:prstGeom prst="trapezoid">
            <a:avLst>
              <a:gd name="adj" fmla="val 6442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35529" y="3366711"/>
            <a:ext cx="2409939" cy="1788640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708099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양쪽 모서리가 둥근 사각형 56"/>
          <p:cNvSpPr/>
          <p:nvPr/>
        </p:nvSpPr>
        <p:spPr>
          <a:xfrm flipV="1">
            <a:off x="6084372" y="3221927"/>
            <a:ext cx="2086922" cy="407628"/>
          </a:xfrm>
          <a:prstGeom prst="round2SameRect">
            <a:avLst/>
          </a:prstGeom>
          <a:solidFill>
            <a:srgbClr val="8396B3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209203" y="5280390"/>
            <a:ext cx="2035205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021232" y="3699998"/>
            <a:ext cx="2254992" cy="1393428"/>
          </a:xfrm>
          <a:prstGeom prst="roundRect">
            <a:avLst>
              <a:gd name="adj" fmla="val 515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613194" y="3268878"/>
            <a:ext cx="1082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658168" y="1489504"/>
            <a:ext cx="7878716" cy="1196546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각형 40"/>
          <p:cNvSpPr/>
          <p:nvPr/>
        </p:nvSpPr>
        <p:spPr>
          <a:xfrm>
            <a:off x="747518" y="1575959"/>
            <a:ext cx="1964526" cy="907574"/>
          </a:xfrm>
          <a:prstGeom prst="homePlate">
            <a:avLst>
              <a:gd name="adj" fmla="val 30282"/>
            </a:avLst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658168" y="2698750"/>
            <a:ext cx="7878716" cy="1163786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34A8D6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각형 72"/>
          <p:cNvSpPr/>
          <p:nvPr/>
        </p:nvSpPr>
        <p:spPr>
          <a:xfrm>
            <a:off x="747518" y="2884059"/>
            <a:ext cx="1964526" cy="907574"/>
          </a:xfrm>
          <a:prstGeom prst="homePlate">
            <a:avLst>
              <a:gd name="adj" fmla="val 30282"/>
            </a:avLst>
          </a:prstGeom>
          <a:solidFill>
            <a:srgbClr val="34A8D6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658168" y="4086653"/>
            <a:ext cx="7878716" cy="1183847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5A789C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각형 74"/>
          <p:cNvSpPr/>
          <p:nvPr/>
        </p:nvSpPr>
        <p:spPr>
          <a:xfrm>
            <a:off x="747518" y="4173109"/>
            <a:ext cx="1964526" cy="907574"/>
          </a:xfrm>
          <a:prstGeom prst="homePlate">
            <a:avLst>
              <a:gd name="adj" fmla="val 30282"/>
            </a:avLst>
          </a:prstGeom>
          <a:solidFill>
            <a:srgbClr val="93A4BD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658168" y="5276850"/>
            <a:ext cx="7878716" cy="1176486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638CBE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각형 76"/>
          <p:cNvSpPr/>
          <p:nvPr/>
        </p:nvSpPr>
        <p:spPr>
          <a:xfrm>
            <a:off x="747518" y="5474859"/>
            <a:ext cx="1964526" cy="907574"/>
          </a:xfrm>
          <a:prstGeom prst="homePlate">
            <a:avLst>
              <a:gd name="adj" fmla="val 30282"/>
            </a:avLst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751042" y="1700808"/>
            <a:ext cx="5565947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751042" y="3002558"/>
            <a:ext cx="5565947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751042" y="4285258"/>
            <a:ext cx="5565947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751042" y="5587008"/>
            <a:ext cx="5565947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41"/>
          <p:cNvSpPr>
            <a:spLocks noChangeArrowheads="1"/>
          </p:cNvSpPr>
          <p:nvPr/>
        </p:nvSpPr>
        <p:spPr bwMode="auto">
          <a:xfrm>
            <a:off x="1167175" y="1860469"/>
            <a:ext cx="10311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1. TEXT</a:t>
            </a:r>
            <a:endParaRPr lang="ko-KR" altLang="en-US" sz="1600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3" name="Rectangle 41"/>
          <p:cNvSpPr>
            <a:spLocks noChangeArrowheads="1"/>
          </p:cNvSpPr>
          <p:nvPr/>
        </p:nvSpPr>
        <p:spPr bwMode="auto">
          <a:xfrm>
            <a:off x="1167175" y="3168569"/>
            <a:ext cx="10311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. TEXT</a:t>
            </a:r>
            <a:endParaRPr lang="ko-KR" altLang="en-US" sz="1600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167175" y="4457619"/>
            <a:ext cx="10311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3. TEXT</a:t>
            </a:r>
            <a:endParaRPr lang="ko-KR" altLang="en-US" sz="1600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5" name="Rectangle 41"/>
          <p:cNvSpPr>
            <a:spLocks noChangeArrowheads="1"/>
          </p:cNvSpPr>
          <p:nvPr/>
        </p:nvSpPr>
        <p:spPr bwMode="auto">
          <a:xfrm>
            <a:off x="1167175" y="5759369"/>
            <a:ext cx="103117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Arial" charset="0"/>
              </a:rPr>
              <a:t>4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. TEXT</a:t>
            </a:r>
            <a:endParaRPr lang="ko-KR" altLang="en-US" sz="1600" b="1" dirty="0" smtClean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3" name="그룹 164"/>
          <p:cNvGrpSpPr>
            <a:grpSpLocks/>
          </p:cNvGrpSpPr>
          <p:nvPr/>
        </p:nvGrpSpPr>
        <p:grpSpPr bwMode="auto">
          <a:xfrm>
            <a:off x="879796" y="2534587"/>
            <a:ext cx="85725" cy="298450"/>
            <a:chOff x="5475301" y="2808279"/>
            <a:chExt cx="119423" cy="438164"/>
          </a:xfrm>
        </p:grpSpPr>
        <p:sp>
          <p:nvSpPr>
            <p:cNvPr id="24" name="타원 23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25" name="타원 24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그룹 164"/>
          <p:cNvGrpSpPr>
            <a:grpSpLocks/>
          </p:cNvGrpSpPr>
          <p:nvPr/>
        </p:nvGrpSpPr>
        <p:grpSpPr bwMode="auto">
          <a:xfrm>
            <a:off x="8316989" y="2534587"/>
            <a:ext cx="85725" cy="298450"/>
            <a:chOff x="5475301" y="2808279"/>
            <a:chExt cx="119423" cy="438164"/>
          </a:xfrm>
        </p:grpSpPr>
        <p:sp>
          <p:nvSpPr>
            <p:cNvPr id="39" name="타원 38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40" name="타원 39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그룹 164"/>
          <p:cNvGrpSpPr>
            <a:grpSpLocks/>
          </p:cNvGrpSpPr>
          <p:nvPr/>
        </p:nvGrpSpPr>
        <p:grpSpPr bwMode="auto">
          <a:xfrm>
            <a:off x="879796" y="5131737"/>
            <a:ext cx="85725" cy="298450"/>
            <a:chOff x="5475301" y="2808279"/>
            <a:chExt cx="119423" cy="438164"/>
          </a:xfrm>
        </p:grpSpPr>
        <p:sp>
          <p:nvSpPr>
            <p:cNvPr id="44" name="타원 43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45" name="타원 44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7" name="그룹 164"/>
          <p:cNvGrpSpPr>
            <a:grpSpLocks/>
          </p:cNvGrpSpPr>
          <p:nvPr/>
        </p:nvGrpSpPr>
        <p:grpSpPr bwMode="auto">
          <a:xfrm>
            <a:off x="8316989" y="5131737"/>
            <a:ext cx="85725" cy="298450"/>
            <a:chOff x="5475301" y="2808279"/>
            <a:chExt cx="119423" cy="438164"/>
          </a:xfrm>
        </p:grpSpPr>
        <p:sp>
          <p:nvSpPr>
            <p:cNvPr id="48" name="타원 47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9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463110" y="2638879"/>
            <a:ext cx="4180898" cy="3832882"/>
          </a:xfrm>
          <a:prstGeom prst="roundRect">
            <a:avLst>
              <a:gd name="adj" fmla="val 290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54222" y="2061265"/>
            <a:ext cx="4176464" cy="522064"/>
          </a:xfrm>
          <a:prstGeom prst="roundRect">
            <a:avLst/>
          </a:prstGeom>
          <a:solidFill>
            <a:srgbClr val="2A4A70"/>
          </a:solidFill>
          <a:ln w="12700">
            <a:solidFill>
              <a:srgbClr val="2A4A70"/>
            </a:solidFill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29" name="그룹 164"/>
          <p:cNvGrpSpPr>
            <a:grpSpLocks/>
          </p:cNvGrpSpPr>
          <p:nvPr/>
        </p:nvGrpSpPr>
        <p:grpSpPr bwMode="auto">
          <a:xfrm>
            <a:off x="594046" y="2443465"/>
            <a:ext cx="85725" cy="328295"/>
            <a:chOff x="5475301" y="2808279"/>
            <a:chExt cx="119423" cy="438164"/>
          </a:xfrm>
        </p:grpSpPr>
        <p:sp>
          <p:nvSpPr>
            <p:cNvPr id="30" name="타원 29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그룹 168"/>
          <p:cNvGrpSpPr>
            <a:grpSpLocks/>
          </p:cNvGrpSpPr>
          <p:nvPr/>
        </p:nvGrpSpPr>
        <p:grpSpPr bwMode="auto">
          <a:xfrm>
            <a:off x="4399863" y="2443465"/>
            <a:ext cx="87312" cy="328295"/>
            <a:chOff x="5475301" y="2808279"/>
            <a:chExt cx="119423" cy="438164"/>
          </a:xfrm>
        </p:grpSpPr>
        <p:sp>
          <p:nvSpPr>
            <p:cNvPr id="34" name="타원 33"/>
            <p:cNvSpPr/>
            <p:nvPr/>
          </p:nvSpPr>
          <p:spPr>
            <a:xfrm>
              <a:off x="5475301" y="3127021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475301" y="2808279"/>
              <a:ext cx="119423" cy="11942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499666" y="2861751"/>
              <a:ext cx="70693" cy="33388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23473" y="2930265"/>
            <a:ext cx="2035205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04229" y="2951561"/>
            <a:ext cx="1694209" cy="1151594"/>
          </a:xfrm>
          <a:prstGeom prst="roundRect">
            <a:avLst>
              <a:gd name="adj" fmla="val 515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851404" y="2149782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14262" y="4311521"/>
            <a:ext cx="3435012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2" name="Rectangle 41"/>
          <p:cNvSpPr>
            <a:spLocks noChangeArrowheads="1"/>
          </p:cNvSpPr>
          <p:nvPr/>
        </p:nvSpPr>
        <p:spPr bwMode="auto">
          <a:xfrm>
            <a:off x="463110" y="1282203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17504" y="2060848"/>
            <a:ext cx="4206801" cy="4358247"/>
            <a:chOff x="4817504" y="2060848"/>
            <a:chExt cx="4206801" cy="4358247"/>
          </a:xfrm>
        </p:grpSpPr>
        <p:grpSp>
          <p:nvGrpSpPr>
            <p:cNvPr id="3" name="그룹 2"/>
            <p:cNvGrpSpPr/>
            <p:nvPr/>
          </p:nvGrpSpPr>
          <p:grpSpPr>
            <a:xfrm>
              <a:off x="4817504" y="2060848"/>
              <a:ext cx="4206801" cy="4358247"/>
              <a:chOff x="4817504" y="2060848"/>
              <a:chExt cx="4206801" cy="4358247"/>
            </a:xfrm>
          </p:grpSpPr>
          <p:sp>
            <p:nvSpPr>
              <p:cNvPr id="89" name="평행 사변형 88"/>
              <p:cNvSpPr/>
              <p:nvPr/>
            </p:nvSpPr>
            <p:spPr>
              <a:xfrm>
                <a:off x="4938390" y="5661541"/>
                <a:ext cx="4070255" cy="757554"/>
              </a:xfrm>
              <a:prstGeom prst="parallelogram">
                <a:avLst>
                  <a:gd name="adj" fmla="val 91705"/>
                </a:avLst>
              </a:prstGeom>
              <a:gradFill rotWithShape="1">
                <a:gsLst>
                  <a:gs pos="0">
                    <a:schemeClr val="bg1">
                      <a:lumMod val="65000"/>
                    </a:schemeClr>
                  </a:gs>
                  <a:gs pos="32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  <a:effectLst/>
              <a:scene3d>
                <a:camera prst="perspectiveFront" fov="0">
                  <a:rot lat="19199986" lon="0" rev="0"/>
                </a:camera>
                <a:lightRig rig="twoPt" dir="t">
                  <a:rot lat="0" lon="0" rev="600000"/>
                </a:lightRig>
              </a:scene3d>
              <a:sp3d extrusionH="25400" prstMaterial="matte">
                <a:bevelT w="25400" h="101600"/>
                <a:bevelB w="19050" h="63500"/>
              </a:sp3d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graphicFrame>
            <p:nvGraphicFramePr>
              <p:cNvPr id="88" name="차트 87"/>
              <p:cNvGraphicFramePr/>
              <p:nvPr>
                <p:extLst/>
              </p:nvPr>
            </p:nvGraphicFramePr>
            <p:xfrm>
              <a:off x="4817504" y="2060848"/>
              <a:ext cx="4206801" cy="43110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90" name="이등변 삼각형 89"/>
            <p:cNvSpPr/>
            <p:nvPr/>
          </p:nvSpPr>
          <p:spPr>
            <a:xfrm rot="16200000">
              <a:off x="5485410" y="2932227"/>
              <a:ext cx="711223" cy="33176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 rot="16200000">
              <a:off x="6305451" y="2912288"/>
              <a:ext cx="671346" cy="33176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/>
            <p:nvPr/>
          </p:nvSpPr>
          <p:spPr>
            <a:xfrm rot="16200000">
              <a:off x="6859891" y="3157950"/>
              <a:ext cx="1162669" cy="33176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/>
            <p:cNvSpPr/>
            <p:nvPr/>
          </p:nvSpPr>
          <p:spPr>
            <a:xfrm rot="16200000">
              <a:off x="7506765" y="3311178"/>
              <a:ext cx="1469126" cy="33176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7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2702084" y="2259965"/>
            <a:ext cx="3731324" cy="3731324"/>
          </a:xfrm>
          <a:prstGeom prst="ellipse">
            <a:avLst/>
          </a:prstGeom>
          <a:noFill/>
          <a:ln w="9525">
            <a:solidFill>
              <a:srgbClr val="5A7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16" name="도넛 15"/>
          <p:cNvSpPr/>
          <p:nvPr/>
        </p:nvSpPr>
        <p:spPr>
          <a:xfrm>
            <a:off x="3258510" y="2816391"/>
            <a:ext cx="2618473" cy="2618473"/>
          </a:xfrm>
          <a:prstGeom prst="donut">
            <a:avLst>
              <a:gd name="adj" fmla="val 10962"/>
            </a:avLst>
          </a:prstGeom>
          <a:gradFill flip="none" rotWithShape="1">
            <a:gsLst>
              <a:gs pos="0">
                <a:srgbClr val="8396B3"/>
              </a:gs>
              <a:gs pos="100000">
                <a:srgbClr val="93A4BD"/>
              </a:gs>
              <a:gs pos="68000">
                <a:srgbClr val="0293CC"/>
              </a:gs>
              <a:gs pos="32000">
                <a:srgbClr val="2D4D7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92534" y="2419278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D4D7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2D4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44262" y="2419278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D4D7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2D4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168598" y="3962035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293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29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b="1" dirty="0">
              <a:solidFill>
                <a:srgbClr val="029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96190" y="3962035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293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29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b="1" dirty="0">
              <a:solidFill>
                <a:srgbClr val="029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92534" y="5293507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86D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86D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ko-KR" altLang="en-US" b="1" dirty="0">
              <a:solidFill>
                <a:srgbClr val="386D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44262" y="5293507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86D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86D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ko-KR" altLang="en-US" b="1" dirty="0">
              <a:solidFill>
                <a:srgbClr val="386D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86281" y="2216795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3568" y="2216795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57082" y="3801591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5950" y="3801591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6281" y="5683895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3568" y="5683895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40625" y="3801591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2627784" y="1301471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75555" y="3584687"/>
            <a:ext cx="6597893" cy="6581315"/>
            <a:chOff x="1275555" y="3584687"/>
            <a:chExt cx="6597893" cy="6581315"/>
          </a:xfrm>
        </p:grpSpPr>
        <p:grpSp>
          <p:nvGrpSpPr>
            <p:cNvPr id="40" name="그룹 39"/>
            <p:cNvGrpSpPr/>
            <p:nvPr/>
          </p:nvGrpSpPr>
          <p:grpSpPr>
            <a:xfrm>
              <a:off x="1275555" y="3584687"/>
              <a:ext cx="6597893" cy="6581315"/>
              <a:chOff x="1483160" y="4286746"/>
              <a:chExt cx="5998082" cy="5983014"/>
            </a:xfrm>
          </p:grpSpPr>
          <p:sp>
            <p:nvSpPr>
              <p:cNvPr id="36" name="막힌 원호 35"/>
              <p:cNvSpPr/>
              <p:nvPr/>
            </p:nvSpPr>
            <p:spPr>
              <a:xfrm>
                <a:off x="1483160" y="4293096"/>
                <a:ext cx="5976664" cy="5976664"/>
              </a:xfrm>
              <a:prstGeom prst="blockArc">
                <a:avLst>
                  <a:gd name="adj1" fmla="val 13612343"/>
                  <a:gd name="adj2" fmla="val 16212764"/>
                  <a:gd name="adj3" fmla="val 12814"/>
                </a:avLst>
              </a:prstGeom>
              <a:solidFill>
                <a:srgbClr val="0293C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막힌 원호 36"/>
              <p:cNvSpPr/>
              <p:nvPr/>
            </p:nvSpPr>
            <p:spPr>
              <a:xfrm>
                <a:off x="1487202" y="4286746"/>
                <a:ext cx="5976664" cy="5976664"/>
              </a:xfrm>
              <a:prstGeom prst="blockArc">
                <a:avLst>
                  <a:gd name="adj1" fmla="val 18732923"/>
                  <a:gd name="adj2" fmla="val 21590270"/>
                  <a:gd name="adj3" fmla="val 12463"/>
                </a:avLst>
              </a:prstGeom>
              <a:solidFill>
                <a:srgbClr val="386DA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막힌 원호 37"/>
              <p:cNvSpPr/>
              <p:nvPr/>
            </p:nvSpPr>
            <p:spPr>
              <a:xfrm>
                <a:off x="1504578" y="4293096"/>
                <a:ext cx="5976664" cy="5976664"/>
              </a:xfrm>
              <a:prstGeom prst="blockArc">
                <a:avLst>
                  <a:gd name="adj1" fmla="val 16175801"/>
                  <a:gd name="adj2" fmla="val 18714857"/>
                  <a:gd name="adj3" fmla="val 12735"/>
                </a:avLst>
              </a:prstGeom>
              <a:solidFill>
                <a:srgbClr val="8396B3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막힌 원호 38"/>
              <p:cNvSpPr/>
              <p:nvPr/>
            </p:nvSpPr>
            <p:spPr>
              <a:xfrm>
                <a:off x="1494706" y="4293096"/>
                <a:ext cx="5976664" cy="5976664"/>
              </a:xfrm>
              <a:prstGeom prst="blockArc">
                <a:avLst>
                  <a:gd name="adj1" fmla="val 10800000"/>
                  <a:gd name="adj2" fmla="val 13604194"/>
                  <a:gd name="adj3" fmla="val 5089"/>
                </a:avLst>
              </a:prstGeom>
              <a:solidFill>
                <a:srgbClr val="2D4D7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막힌 원호 4"/>
            <p:cNvSpPr/>
            <p:nvPr/>
          </p:nvSpPr>
          <p:spPr>
            <a:xfrm>
              <a:off x="1592114" y="3888538"/>
              <a:ext cx="5976664" cy="5976664"/>
            </a:xfrm>
            <a:prstGeom prst="blockArc">
              <a:avLst>
                <a:gd name="adj1" fmla="val 13605041"/>
                <a:gd name="adj2" fmla="val 16212764"/>
                <a:gd name="adj3" fmla="val 12814"/>
              </a:avLst>
            </a:prstGeom>
            <a:solidFill>
              <a:srgbClr val="34A8D6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막힌 원호 5"/>
            <p:cNvSpPr/>
            <p:nvPr/>
          </p:nvSpPr>
          <p:spPr>
            <a:xfrm>
              <a:off x="1604814" y="3894888"/>
              <a:ext cx="5976664" cy="5976664"/>
            </a:xfrm>
            <a:prstGeom prst="blockArc">
              <a:avLst>
                <a:gd name="adj1" fmla="val 18672382"/>
                <a:gd name="adj2" fmla="val 21580484"/>
                <a:gd name="adj3" fmla="val 12569"/>
              </a:avLst>
            </a:prstGeom>
            <a:solidFill>
              <a:srgbClr val="386DA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1601986" y="3888538"/>
              <a:ext cx="5976664" cy="5976664"/>
            </a:xfrm>
            <a:prstGeom prst="blockArc">
              <a:avLst>
                <a:gd name="adj1" fmla="val 16175801"/>
                <a:gd name="adj2" fmla="val 18714857"/>
                <a:gd name="adj3" fmla="val 12735"/>
              </a:avLst>
            </a:prstGeom>
            <a:solidFill>
              <a:srgbClr val="93A4BD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1592114" y="3888538"/>
              <a:ext cx="5976664" cy="5976664"/>
            </a:xfrm>
            <a:prstGeom prst="blockArc">
              <a:avLst>
                <a:gd name="adj1" fmla="val 10800000"/>
                <a:gd name="adj2" fmla="val 13612984"/>
                <a:gd name="adj3" fmla="val 12739"/>
              </a:avLst>
            </a:prstGeom>
            <a:solidFill>
              <a:srgbClr val="2A4A70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 rot="17620729">
            <a:off x="1666216" y="5763315"/>
            <a:ext cx="1454244" cy="36933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 rot="20370387">
            <a:off x="2963060" y="4466442"/>
            <a:ext cx="1454244" cy="36933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 rot="1341357">
            <a:off x="4661755" y="4458652"/>
            <a:ext cx="1454244" cy="36933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 rot="4024213">
            <a:off x="6029783" y="5789179"/>
            <a:ext cx="1454244" cy="36933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81323" y="5451394"/>
            <a:ext cx="2580775" cy="9156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012157" y="3429000"/>
            <a:ext cx="1762705" cy="81110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82595" y="2385516"/>
            <a:ext cx="2346161" cy="7554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08242" y="2385516"/>
            <a:ext cx="2346161" cy="7554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1023" y="3429000"/>
            <a:ext cx="176270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186498" y="3144905"/>
            <a:ext cx="593414" cy="428111"/>
            <a:chOff x="3186498" y="2924944"/>
            <a:chExt cx="593414" cy="626796"/>
          </a:xfrm>
        </p:grpSpPr>
        <p:sp>
          <p:nvSpPr>
            <p:cNvPr id="43" name="위쪽 화살표 42"/>
            <p:cNvSpPr/>
            <p:nvPr/>
          </p:nvSpPr>
          <p:spPr>
            <a:xfrm>
              <a:off x="3186498" y="2924944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  <a:alpha val="49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위쪽 화살표 40"/>
            <p:cNvSpPr/>
            <p:nvPr/>
          </p:nvSpPr>
          <p:spPr>
            <a:xfrm>
              <a:off x="3186498" y="3029028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345498" y="3144905"/>
            <a:ext cx="593414" cy="428111"/>
            <a:chOff x="5345498" y="2924944"/>
            <a:chExt cx="593414" cy="626796"/>
          </a:xfrm>
        </p:grpSpPr>
        <p:sp>
          <p:nvSpPr>
            <p:cNvPr id="44" name="위쪽 화살표 43"/>
            <p:cNvSpPr/>
            <p:nvPr/>
          </p:nvSpPr>
          <p:spPr>
            <a:xfrm>
              <a:off x="5345498" y="2924944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  <a:alpha val="49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위쪽 화살표 41"/>
            <p:cNvSpPr/>
            <p:nvPr/>
          </p:nvSpPr>
          <p:spPr>
            <a:xfrm>
              <a:off x="5345498" y="3029028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47778" y="4342364"/>
            <a:ext cx="593414" cy="389192"/>
            <a:chOff x="3186498" y="2924944"/>
            <a:chExt cx="593414" cy="626796"/>
          </a:xfrm>
        </p:grpSpPr>
        <p:sp>
          <p:nvSpPr>
            <p:cNvPr id="49" name="위쪽 화살표 48"/>
            <p:cNvSpPr/>
            <p:nvPr/>
          </p:nvSpPr>
          <p:spPr>
            <a:xfrm>
              <a:off x="3186498" y="2924944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  <a:alpha val="49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위쪽 화살표 49"/>
            <p:cNvSpPr/>
            <p:nvPr/>
          </p:nvSpPr>
          <p:spPr>
            <a:xfrm>
              <a:off x="3186498" y="3029028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305678" y="4342364"/>
            <a:ext cx="593414" cy="389192"/>
            <a:chOff x="3186498" y="2924944"/>
            <a:chExt cx="593414" cy="626796"/>
          </a:xfrm>
        </p:grpSpPr>
        <p:sp>
          <p:nvSpPr>
            <p:cNvPr id="52" name="위쪽 화살표 51"/>
            <p:cNvSpPr/>
            <p:nvPr/>
          </p:nvSpPr>
          <p:spPr>
            <a:xfrm>
              <a:off x="3186498" y="2924944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  <a:alpha val="49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위쪽 화살표 52"/>
            <p:cNvSpPr/>
            <p:nvPr/>
          </p:nvSpPr>
          <p:spPr>
            <a:xfrm>
              <a:off x="3186498" y="3029028"/>
              <a:ext cx="593414" cy="522712"/>
            </a:xfrm>
            <a:prstGeom prst="upArrow">
              <a:avLst/>
            </a:prstGeom>
            <a:gradFill flip="none" rotWithShape="1">
              <a:gsLst>
                <a:gs pos="23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73407" y="1399878"/>
            <a:ext cx="7344816" cy="714129"/>
            <a:chOff x="873407" y="1399878"/>
            <a:chExt cx="7344816" cy="714129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873407" y="1399878"/>
              <a:ext cx="7344816" cy="714129"/>
            </a:xfrm>
            <a:prstGeom prst="roundRect">
              <a:avLst>
                <a:gd name="adj" fmla="val 5000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120573" y="1461848"/>
              <a:ext cx="6850485" cy="59018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gray">
            <a:xfrm>
              <a:off x="1115616" y="1588788"/>
              <a:ext cx="6880897" cy="321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 fontAlgn="base"/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Presentation Template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use a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more concise and Clear Message can be delivered.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67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/>
          <p:cNvSpPr/>
          <p:nvPr/>
        </p:nvSpPr>
        <p:spPr bwMode="auto">
          <a:xfrm>
            <a:off x="-110813" y="6309320"/>
            <a:ext cx="2919975" cy="161392"/>
          </a:xfrm>
          <a:prstGeom prst="ellipse">
            <a:avLst/>
          </a:prstGeom>
          <a:gradFill flip="none" rotWithShape="1">
            <a:gsLst>
              <a:gs pos="13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22" name="사다리꼴 21"/>
          <p:cNvSpPr/>
          <p:nvPr/>
        </p:nvSpPr>
        <p:spPr>
          <a:xfrm flipV="1">
            <a:off x="2490118" y="3890176"/>
            <a:ext cx="2016224" cy="163259"/>
          </a:xfrm>
          <a:prstGeom prst="trapezoid">
            <a:avLst>
              <a:gd name="adj" fmla="val 1087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 flipV="1">
            <a:off x="4631308" y="3890176"/>
            <a:ext cx="2016224" cy="163259"/>
          </a:xfrm>
          <a:prstGeom prst="trapezoid">
            <a:avLst>
              <a:gd name="adj" fmla="val 1087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다리꼴 25"/>
          <p:cNvSpPr/>
          <p:nvPr/>
        </p:nvSpPr>
        <p:spPr>
          <a:xfrm flipV="1">
            <a:off x="6791548" y="3890176"/>
            <a:ext cx="2016224" cy="163259"/>
          </a:xfrm>
          <a:prstGeom prst="trapezoid">
            <a:avLst>
              <a:gd name="adj" fmla="val 1087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다리꼴 20"/>
          <p:cNvSpPr/>
          <p:nvPr/>
        </p:nvSpPr>
        <p:spPr>
          <a:xfrm flipV="1">
            <a:off x="329878" y="3890176"/>
            <a:ext cx="2016224" cy="163259"/>
          </a:xfrm>
          <a:prstGeom prst="trapezoid">
            <a:avLst>
              <a:gd name="adj" fmla="val 1087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 bwMode="auto">
          <a:xfrm rot="5400000">
            <a:off x="5780484" y="3371555"/>
            <a:ext cx="4043026" cy="1832504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386DAC"/>
            </a:solidFill>
          </a:ln>
          <a:effectLst/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 bwMode="auto">
          <a:xfrm rot="5400000">
            <a:off x="3626547" y="3371555"/>
            <a:ext cx="4043026" cy="1832504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708099"/>
            </a:solidFill>
          </a:ln>
          <a:effectLst/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 bwMode="auto">
          <a:xfrm rot="5400000">
            <a:off x="1469933" y="3371555"/>
            <a:ext cx="4043026" cy="1832504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4F7EB5"/>
            </a:solidFill>
          </a:ln>
          <a:effectLst/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 bwMode="auto">
          <a:xfrm rot="5400000">
            <a:off x="-682167" y="3371555"/>
            <a:ext cx="4043026" cy="1832504"/>
          </a:xfrm>
          <a:prstGeom prst="roundRect">
            <a:avLst>
              <a:gd name="adj" fmla="val 5959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2A4A70"/>
            </a:solidFill>
          </a:ln>
          <a:effectLst/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9878" y="3474622"/>
            <a:ext cx="2016224" cy="416295"/>
          </a:xfrm>
          <a:prstGeom prst="rect">
            <a:avLst/>
          </a:prstGeom>
          <a:solidFill>
            <a:srgbClr val="2D4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90118" y="3474622"/>
            <a:ext cx="2016224" cy="416295"/>
          </a:xfrm>
          <a:prstGeom prst="rect">
            <a:avLst/>
          </a:prstGeom>
          <a:solidFill>
            <a:srgbClr val="029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31308" y="3474622"/>
            <a:ext cx="2016224" cy="416295"/>
          </a:xfrm>
          <a:prstGeom prst="rect">
            <a:avLst/>
          </a:prstGeom>
          <a:solidFill>
            <a:srgbClr val="839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91548" y="3474622"/>
            <a:ext cx="2016224" cy="416295"/>
          </a:xfrm>
          <a:prstGeom prst="rect">
            <a:avLst/>
          </a:prstGeom>
          <a:solidFill>
            <a:srgbClr val="38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1259" y="4051817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5854" y="350316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53104" y="350316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18454" y="350316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71104" y="350316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146584" y="2557342"/>
            <a:ext cx="689725" cy="689725"/>
            <a:chOff x="3146584" y="2557342"/>
            <a:chExt cx="689725" cy="689725"/>
          </a:xfrm>
        </p:grpSpPr>
        <p:sp>
          <p:nvSpPr>
            <p:cNvPr id="9" name="모서리가 둥근 직사각형 8"/>
            <p:cNvSpPr/>
            <p:nvPr/>
          </p:nvSpPr>
          <p:spPr>
            <a:xfrm rot="2700000">
              <a:off x="3146584" y="2557342"/>
              <a:ext cx="689725" cy="689725"/>
            </a:xfrm>
            <a:prstGeom prst="roundRect">
              <a:avLst>
                <a:gd name="adj" fmla="val 9434"/>
              </a:avLst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293" y="2663128"/>
              <a:ext cx="473395" cy="41733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5303198" y="2557342"/>
            <a:ext cx="689725" cy="689725"/>
            <a:chOff x="5303198" y="2557342"/>
            <a:chExt cx="689725" cy="68972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303198" y="2557342"/>
              <a:ext cx="689725" cy="689725"/>
            </a:xfrm>
            <a:prstGeom prst="roundRect">
              <a:avLst>
                <a:gd name="adj" fmla="val 9434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992" y="2669478"/>
              <a:ext cx="473395" cy="417334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7457135" y="2557342"/>
            <a:ext cx="689725" cy="689725"/>
            <a:chOff x="7457135" y="2557342"/>
            <a:chExt cx="689725" cy="689725"/>
          </a:xfrm>
        </p:grpSpPr>
        <p:sp>
          <p:nvSpPr>
            <p:cNvPr id="8" name="모서리가 둥근 직사각형 7"/>
            <p:cNvSpPr/>
            <p:nvPr/>
          </p:nvSpPr>
          <p:spPr>
            <a:xfrm rot="2700000">
              <a:off x="7457135" y="2557342"/>
              <a:ext cx="689725" cy="689725"/>
            </a:xfrm>
            <a:prstGeom prst="roundRect">
              <a:avLst>
                <a:gd name="adj" fmla="val 9434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662" y="2754542"/>
              <a:ext cx="300714" cy="300714"/>
            </a:xfrm>
            <a:prstGeom prst="rect">
              <a:avLst/>
            </a:prstGeom>
          </p:spPr>
        </p:pic>
      </p:grpSp>
      <p:sp>
        <p:nvSpPr>
          <p:cNvPr id="53" name="직사각형 52"/>
          <p:cNvSpPr/>
          <p:nvPr/>
        </p:nvSpPr>
        <p:spPr>
          <a:xfrm>
            <a:off x="2637236" y="4051817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772909" y="4051817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25559" y="4051817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94484" y="2557342"/>
            <a:ext cx="689725" cy="689725"/>
            <a:chOff x="994484" y="2557342"/>
            <a:chExt cx="689725" cy="689725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994484" y="2557342"/>
              <a:ext cx="689725" cy="689725"/>
            </a:xfrm>
            <a:prstGeom prst="roundRect">
              <a:avLst>
                <a:gd name="adj" fmla="val 9434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237" y="2663757"/>
              <a:ext cx="574435" cy="504976"/>
            </a:xfrm>
            <a:prstGeom prst="rect">
              <a:avLst/>
            </a:prstGeom>
          </p:spPr>
        </p:pic>
      </p:grpSp>
      <p:sp>
        <p:nvSpPr>
          <p:cNvPr id="57" name="Rectangle 41"/>
          <p:cNvSpPr>
            <a:spLocks noChangeArrowheads="1"/>
          </p:cNvSpPr>
          <p:nvPr/>
        </p:nvSpPr>
        <p:spPr bwMode="auto">
          <a:xfrm>
            <a:off x="2627784" y="1342509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2079937" y="6309320"/>
            <a:ext cx="2919975" cy="161392"/>
          </a:xfrm>
          <a:prstGeom prst="ellipse">
            <a:avLst/>
          </a:prstGeom>
          <a:gradFill flip="none" rotWithShape="1">
            <a:gsLst>
              <a:gs pos="13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4169087" y="6309320"/>
            <a:ext cx="2919975" cy="161392"/>
          </a:xfrm>
          <a:prstGeom prst="ellipse">
            <a:avLst/>
          </a:prstGeom>
          <a:gradFill flip="none" rotWithShape="1">
            <a:gsLst>
              <a:gs pos="13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6296337" y="6309320"/>
            <a:ext cx="2919975" cy="161392"/>
          </a:xfrm>
          <a:prstGeom prst="ellipse">
            <a:avLst/>
          </a:prstGeom>
          <a:gradFill flip="none" rotWithShape="1">
            <a:gsLst>
              <a:gs pos="13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581098" y="5305529"/>
            <a:ext cx="4182224" cy="1369609"/>
            <a:chOff x="4581098" y="5305529"/>
            <a:chExt cx="4182224" cy="1369609"/>
          </a:xfrm>
        </p:grpSpPr>
        <p:sp>
          <p:nvSpPr>
            <p:cNvPr id="42" name="직사각형 41"/>
            <p:cNvSpPr/>
            <p:nvPr/>
          </p:nvSpPr>
          <p:spPr>
            <a:xfrm flipV="1">
              <a:off x="4611162" y="5979320"/>
              <a:ext cx="4139460" cy="69581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581098" y="5305529"/>
              <a:ext cx="4182224" cy="1219815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</a:schemeClr>
                </a:gs>
                <a:gs pos="32000">
                  <a:schemeClr val="bg1">
                    <a:lumMod val="9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reflection blurRad="6350" stA="50000" endA="300" endPos="38500" dist="50800" dir="5400000" sy="-100000" algn="bl" rotWithShape="0"/>
            </a:effectLst>
            <a:scene3d>
              <a:camera prst="perspectiveFront" fov="0">
                <a:rot lat="19199986" lon="0" rev="0"/>
              </a:camera>
              <a:lightRig rig="twoPt" dir="t">
                <a:rot lat="0" lon="0" rev="600000"/>
              </a:lightRig>
            </a:scene3d>
            <a:sp3d extrusionH="25400" prstMaterial="matte">
              <a:bevelT w="25400" h="101600"/>
              <a:bevelB w="19050" h="63500"/>
            </a:sp3d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5241" y="5411380"/>
            <a:ext cx="3802022" cy="1263758"/>
            <a:chOff x="375241" y="5411380"/>
            <a:chExt cx="3802022" cy="1263758"/>
          </a:xfrm>
        </p:grpSpPr>
        <p:sp>
          <p:nvSpPr>
            <p:cNvPr id="41" name="직사각형 40"/>
            <p:cNvSpPr/>
            <p:nvPr/>
          </p:nvSpPr>
          <p:spPr>
            <a:xfrm flipV="1">
              <a:off x="391665" y="5979320"/>
              <a:ext cx="3763145" cy="69581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75241" y="5411380"/>
              <a:ext cx="3802022" cy="1008112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</a:schemeClr>
                </a:gs>
                <a:gs pos="32000">
                  <a:schemeClr val="bg1">
                    <a:lumMod val="9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  <a:effectLst>
              <a:reflection blurRad="6350" stA="50000" endA="300" endPos="38500" dist="50800" dir="5400000" sy="-100000" algn="bl" rotWithShape="0"/>
            </a:effectLst>
            <a:scene3d>
              <a:camera prst="perspectiveFront" fov="0">
                <a:rot lat="19199986" lon="0" rev="0"/>
              </a:camera>
              <a:lightRig rig="twoPt" dir="t">
                <a:rot lat="0" lon="0" rev="600000"/>
              </a:lightRig>
            </a:scene3d>
            <a:sp3d extrusionH="25400" prstMaterial="matte">
              <a:bevelT w="25400" h="101600"/>
              <a:bevelB w="19050" h="63500"/>
            </a:sp3d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64084" y="2132856"/>
            <a:ext cx="2952132" cy="3851766"/>
            <a:chOff x="736526" y="1792603"/>
            <a:chExt cx="3247345" cy="4236942"/>
          </a:xfrm>
        </p:grpSpPr>
        <p:sp>
          <p:nvSpPr>
            <p:cNvPr id="18" name="사다리꼴 17"/>
            <p:cNvSpPr/>
            <p:nvPr/>
          </p:nvSpPr>
          <p:spPr>
            <a:xfrm>
              <a:off x="747827" y="1792603"/>
              <a:ext cx="3236044" cy="294064"/>
            </a:xfrm>
            <a:prstGeom prst="trapezoid">
              <a:avLst>
                <a:gd name="adj" fmla="val 59333"/>
              </a:avLst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6526" y="1987417"/>
              <a:ext cx="3240360" cy="4042128"/>
            </a:xfrm>
            <a:prstGeom prst="roundRect">
              <a:avLst>
                <a:gd name="adj" fmla="val 4125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7584" y="2080054"/>
              <a:ext cx="3035250" cy="3849098"/>
            </a:xfrm>
            <a:prstGeom prst="roundRect">
              <a:avLst>
                <a:gd name="adj" fmla="val 225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9" name="자유형 18"/>
          <p:cNvSpPr/>
          <p:nvPr/>
        </p:nvSpPr>
        <p:spPr>
          <a:xfrm rot="16200000">
            <a:off x="2465569" y="3567581"/>
            <a:ext cx="3865296" cy="1058632"/>
          </a:xfrm>
          <a:custGeom>
            <a:avLst/>
            <a:gdLst>
              <a:gd name="connsiteX0" fmla="*/ 0 w 2664296"/>
              <a:gd name="connsiteY0" fmla="*/ 864096 h 1728192"/>
              <a:gd name="connsiteX1" fmla="*/ 666074 w 2664296"/>
              <a:gd name="connsiteY1" fmla="*/ 864096 h 1728192"/>
              <a:gd name="connsiteX2" fmla="*/ 666074 w 2664296"/>
              <a:gd name="connsiteY2" fmla="*/ 0 h 1728192"/>
              <a:gd name="connsiteX3" fmla="*/ 1998222 w 2664296"/>
              <a:gd name="connsiteY3" fmla="*/ 0 h 1728192"/>
              <a:gd name="connsiteX4" fmla="*/ 1998222 w 2664296"/>
              <a:gd name="connsiteY4" fmla="*/ 864096 h 1728192"/>
              <a:gd name="connsiteX5" fmla="*/ 2664296 w 2664296"/>
              <a:gd name="connsiteY5" fmla="*/ 864096 h 1728192"/>
              <a:gd name="connsiteX6" fmla="*/ 1332148 w 2664296"/>
              <a:gd name="connsiteY6" fmla="*/ 1728192 h 1728192"/>
              <a:gd name="connsiteX7" fmla="*/ 0 w 2664296"/>
              <a:gd name="connsiteY7" fmla="*/ 864096 h 1728192"/>
              <a:gd name="connsiteX0" fmla="*/ 2771539 w 5435835"/>
              <a:gd name="connsiteY0" fmla="*/ 1224260 h 2088356"/>
              <a:gd name="connsiteX1" fmla="*/ 3437613 w 5435835"/>
              <a:gd name="connsiteY1" fmla="*/ 1224260 h 2088356"/>
              <a:gd name="connsiteX2" fmla="*/ 0 w 5435835"/>
              <a:gd name="connsiteY2" fmla="*/ 0 h 2088356"/>
              <a:gd name="connsiteX3" fmla="*/ 4769761 w 5435835"/>
              <a:gd name="connsiteY3" fmla="*/ 360164 h 2088356"/>
              <a:gd name="connsiteX4" fmla="*/ 4769761 w 5435835"/>
              <a:gd name="connsiteY4" fmla="*/ 1224260 h 2088356"/>
              <a:gd name="connsiteX5" fmla="*/ 5435835 w 5435835"/>
              <a:gd name="connsiteY5" fmla="*/ 1224260 h 2088356"/>
              <a:gd name="connsiteX6" fmla="*/ 4103687 w 5435835"/>
              <a:gd name="connsiteY6" fmla="*/ 2088356 h 2088356"/>
              <a:gd name="connsiteX7" fmla="*/ 2771539 w 5435835"/>
              <a:gd name="connsiteY7" fmla="*/ 1224260 h 2088356"/>
              <a:gd name="connsiteX0" fmla="*/ 2771539 w 8280401"/>
              <a:gd name="connsiteY0" fmla="*/ 1224260 h 2088356"/>
              <a:gd name="connsiteX1" fmla="*/ 3437613 w 8280401"/>
              <a:gd name="connsiteY1" fmla="*/ 1224260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391720 w 8280401"/>
              <a:gd name="connsiteY4" fmla="*/ 1440284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5435835 w 8280401"/>
              <a:gd name="connsiteY5" fmla="*/ 1224260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0401" h="1872332">
                <a:moveTo>
                  <a:pt x="3383608" y="1368276"/>
                </a:moveTo>
                <a:lnTo>
                  <a:pt x="3815656" y="1440284"/>
                </a:lnTo>
                <a:cubicBezTo>
                  <a:pt x="3459039" y="1001861"/>
                  <a:pt x="3038797" y="572815"/>
                  <a:pt x="0" y="0"/>
                </a:cubicBezTo>
                <a:lnTo>
                  <a:pt x="8280401" y="0"/>
                </a:lnTo>
                <a:cubicBezTo>
                  <a:pt x="6258662" y="268015"/>
                  <a:pt x="4700671" y="849461"/>
                  <a:pt x="4391720" y="1440284"/>
                </a:cubicBezTo>
                <a:lnTo>
                  <a:pt x="4895776" y="1368276"/>
                </a:lnTo>
                <a:lnTo>
                  <a:pt x="4103688" y="1872332"/>
                </a:lnTo>
                <a:lnTo>
                  <a:pt x="3383608" y="1368276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012556" y="1769553"/>
            <a:ext cx="3240360" cy="4259992"/>
            <a:chOff x="736526" y="1769553"/>
            <a:chExt cx="3240360" cy="4259992"/>
          </a:xfrm>
        </p:grpSpPr>
        <p:sp>
          <p:nvSpPr>
            <p:cNvPr id="22" name="사다리꼴 21"/>
            <p:cNvSpPr/>
            <p:nvPr/>
          </p:nvSpPr>
          <p:spPr>
            <a:xfrm>
              <a:off x="740842" y="1769553"/>
              <a:ext cx="3219078" cy="294064"/>
            </a:xfrm>
            <a:prstGeom prst="trapezoid">
              <a:avLst>
                <a:gd name="adj" fmla="val 83086"/>
              </a:avLst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36526" y="1987417"/>
              <a:ext cx="3240360" cy="4042128"/>
            </a:xfrm>
            <a:prstGeom prst="roundRect">
              <a:avLst>
                <a:gd name="adj" fmla="val 4125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827584" y="2080054"/>
              <a:ext cx="3035250" cy="3849098"/>
            </a:xfrm>
            <a:prstGeom prst="roundRect">
              <a:avLst>
                <a:gd name="adj" fmla="val 225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1084697" y="2543287"/>
            <a:ext cx="2265372" cy="428265"/>
          </a:xfrm>
          <a:prstGeom prst="roundRect">
            <a:avLst>
              <a:gd name="adj" fmla="val 50000"/>
            </a:avLst>
          </a:prstGeom>
          <a:solidFill>
            <a:srgbClr val="8396B3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367731" y="2195184"/>
            <a:ext cx="2491909" cy="428265"/>
          </a:xfrm>
          <a:prstGeom prst="roundRect">
            <a:avLst>
              <a:gd name="adj" fmla="val 50000"/>
            </a:avLst>
          </a:prstGeom>
          <a:solidFill>
            <a:srgbClr val="2A4A70"/>
          </a:solidFill>
          <a:ln w="12700">
            <a:solidFill>
              <a:srgbClr val="2A4A70"/>
            </a:solidFill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302842" y="4437112"/>
            <a:ext cx="17187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490261" y="258313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86563" y="223951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95004" y="4293096"/>
            <a:ext cx="1973617" cy="1492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73289" y="3140968"/>
            <a:ext cx="2480491" cy="1151594"/>
          </a:xfrm>
          <a:prstGeom prst="roundRect">
            <a:avLst>
              <a:gd name="adj" fmla="val 939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249788" y="2755652"/>
            <a:ext cx="2728540" cy="1393428"/>
          </a:xfrm>
          <a:prstGeom prst="roundRect">
            <a:avLst>
              <a:gd name="adj" fmla="val 939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auto">
          <a:xfrm>
            <a:off x="728117" y="1329671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5140926" y="657830"/>
            <a:ext cx="2856515" cy="780685"/>
          </a:xfrm>
        </p:spPr>
        <p:txBody>
          <a:bodyPr>
            <a:noAutofit/>
          </a:bodyPr>
          <a:lstStyle/>
          <a:p>
            <a:r>
              <a:rPr lang="en-US" altLang="ko-KR" sz="4800" dirty="0" smtClean="0">
                <a:gradFill>
                  <a:gsLst>
                    <a:gs pos="0">
                      <a:srgbClr val="226CC7"/>
                    </a:gs>
                    <a:gs pos="99000">
                      <a:srgbClr val="226CC7"/>
                    </a:gs>
                  </a:gsLst>
                  <a:lin ang="5400000" scaled="1"/>
                </a:gradFill>
              </a:rPr>
              <a:t>Contents</a:t>
            </a:r>
            <a:endParaRPr lang="ko-KR" altLang="en-US" sz="4800" dirty="0">
              <a:gradFill>
                <a:gsLst>
                  <a:gs pos="0">
                    <a:srgbClr val="226CC7"/>
                  </a:gs>
                  <a:gs pos="99000">
                    <a:srgbClr val="226CC7"/>
                  </a:gs>
                </a:gsLst>
                <a:lin ang="5400000" scaled="1"/>
              </a:gradFill>
            </a:endParaRPr>
          </a:p>
        </p:txBody>
      </p:sp>
      <p:sp>
        <p:nvSpPr>
          <p:cNvPr id="39" name="부제목 6"/>
          <p:cNvSpPr txBox="1">
            <a:spLocks/>
          </p:cNvSpPr>
          <p:nvPr/>
        </p:nvSpPr>
        <p:spPr>
          <a:xfrm>
            <a:off x="4773486" y="6013068"/>
            <a:ext cx="3862247" cy="637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>
              <a:spcBef>
                <a:spcPct val="20000"/>
              </a:spcBef>
              <a:buFont typeface="Arial" pitchFamily="34" charset="0"/>
              <a:buNone/>
              <a:defRPr sz="9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en-US" altLang="ko-KR" dirty="0"/>
              <a:t>Our company wishes to own a successful presentation to provide a 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variety </a:t>
            </a:r>
            <a:r>
              <a:rPr lang="en-US" altLang="ko-KR" dirty="0"/>
              <a:t>of </a:t>
            </a:r>
            <a:r>
              <a:rPr lang="en-US" altLang="ko-KR" dirty="0" smtClean="0"/>
              <a:t> Presentation </a:t>
            </a:r>
            <a:r>
              <a:rPr lang="en-US" altLang="ko-KR" dirty="0"/>
              <a:t>templates are working.</a:t>
            </a:r>
          </a:p>
          <a:p>
            <a:pPr algn="l"/>
            <a:r>
              <a:rPr lang="en-US" altLang="ko-KR" dirty="0"/>
              <a:t>You want to create your own templates. I'll do my best.</a:t>
            </a:r>
          </a:p>
          <a:p>
            <a:pPr algn="l"/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83263" y="2837928"/>
            <a:ext cx="3749177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4F7EB5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83263" y="3987523"/>
            <a:ext cx="3749177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015D81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783263" y="5081376"/>
            <a:ext cx="3749177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708099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83263" y="1713242"/>
            <a:ext cx="3749177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097901" y="1672128"/>
            <a:ext cx="758697" cy="758697"/>
            <a:chOff x="1776804" y="1530709"/>
            <a:chExt cx="758697" cy="758697"/>
          </a:xfrm>
        </p:grpSpPr>
        <p:sp>
          <p:nvSpPr>
            <p:cNvPr id="52" name="모서리가 둥근 직사각형 51"/>
            <p:cNvSpPr/>
            <p:nvPr/>
          </p:nvSpPr>
          <p:spPr>
            <a:xfrm rot="2700000">
              <a:off x="1776804" y="1530709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2700000">
              <a:off x="1876695" y="1630600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54" name="Oval 56"/>
          <p:cNvSpPr>
            <a:spLocks noChangeArrowheads="1"/>
          </p:cNvSpPr>
          <p:nvPr/>
        </p:nvSpPr>
        <p:spPr bwMode="auto">
          <a:xfrm>
            <a:off x="4205805" y="1856565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"/>
          <p:cNvSpPr>
            <a:spLocks noChangeArrowheads="1"/>
          </p:cNvSpPr>
          <p:nvPr/>
        </p:nvSpPr>
        <p:spPr bwMode="gray">
          <a:xfrm>
            <a:off x="5127451" y="1816238"/>
            <a:ext cx="3209988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097902" y="2796814"/>
            <a:ext cx="758697" cy="758697"/>
            <a:chOff x="1776805" y="2819583"/>
            <a:chExt cx="758697" cy="758697"/>
          </a:xfrm>
        </p:grpSpPr>
        <p:sp>
          <p:nvSpPr>
            <p:cNvPr id="60" name="모서리가 둥근 직사각형 59"/>
            <p:cNvSpPr/>
            <p:nvPr/>
          </p:nvSpPr>
          <p:spPr>
            <a:xfrm rot="2700000">
              <a:off x="1776805" y="28195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2700000">
              <a:off x="1876696" y="29194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62" name="Oval 56"/>
          <p:cNvSpPr>
            <a:spLocks noChangeArrowheads="1"/>
          </p:cNvSpPr>
          <p:nvPr/>
        </p:nvSpPr>
        <p:spPr bwMode="auto">
          <a:xfrm>
            <a:off x="4205806" y="2981251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gray">
          <a:xfrm>
            <a:off x="5127452" y="2940924"/>
            <a:ext cx="3209988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097902" y="3928770"/>
            <a:ext cx="758697" cy="758697"/>
            <a:chOff x="1776805" y="4064183"/>
            <a:chExt cx="758697" cy="758697"/>
          </a:xfrm>
        </p:grpSpPr>
        <p:sp>
          <p:nvSpPr>
            <p:cNvPr id="65" name="모서리가 둥근 직사각형 64"/>
            <p:cNvSpPr/>
            <p:nvPr/>
          </p:nvSpPr>
          <p:spPr>
            <a:xfrm rot="2700000">
              <a:off x="1776805" y="40641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2700000">
              <a:off x="1876696" y="41640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67" name="Oval 56"/>
          <p:cNvSpPr>
            <a:spLocks noChangeArrowheads="1"/>
          </p:cNvSpPr>
          <p:nvPr/>
        </p:nvSpPr>
        <p:spPr bwMode="auto">
          <a:xfrm>
            <a:off x="4205806" y="4113207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gray">
          <a:xfrm>
            <a:off x="5127452" y="4090519"/>
            <a:ext cx="3209988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4097902" y="5040262"/>
            <a:ext cx="758697" cy="758697"/>
            <a:chOff x="1776805" y="5321483"/>
            <a:chExt cx="758697" cy="758697"/>
          </a:xfrm>
        </p:grpSpPr>
        <p:sp>
          <p:nvSpPr>
            <p:cNvPr id="70" name="모서리가 둥근 직사각형 69"/>
            <p:cNvSpPr/>
            <p:nvPr/>
          </p:nvSpPr>
          <p:spPr>
            <a:xfrm rot="2700000">
              <a:off x="1776805" y="53214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2700000">
              <a:off x="1876696" y="54213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2" name="Oval 56"/>
          <p:cNvSpPr>
            <a:spLocks noChangeArrowheads="1"/>
          </p:cNvSpPr>
          <p:nvPr/>
        </p:nvSpPr>
        <p:spPr bwMode="auto">
          <a:xfrm>
            <a:off x="4205806" y="5224699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5"/>
          <p:cNvSpPr>
            <a:spLocks noChangeArrowheads="1"/>
          </p:cNvSpPr>
          <p:nvPr/>
        </p:nvSpPr>
        <p:spPr bwMode="gray">
          <a:xfrm>
            <a:off x="5127452" y="5184372"/>
            <a:ext cx="3209988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placeholder text.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6" name="사다리꼴 5"/>
          <p:cNvSpPr/>
          <p:nvPr/>
        </p:nvSpPr>
        <p:spPr>
          <a:xfrm>
            <a:off x="903930" y="1930055"/>
            <a:ext cx="3528369" cy="381658"/>
          </a:xfrm>
          <a:prstGeom prst="trapezoid">
            <a:avLst>
              <a:gd name="adj" fmla="val 64426"/>
            </a:avLst>
          </a:prstGeom>
          <a:solidFill>
            <a:srgbClr val="2D4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128842"/>
            <a:ext cx="3528392" cy="216425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0293CC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 flipV="1">
            <a:off x="1136057" y="1931377"/>
            <a:ext cx="3055462" cy="407628"/>
          </a:xfrm>
          <a:prstGeom prst="round2SameRect">
            <a:avLst/>
          </a:prstGeom>
          <a:solidFill>
            <a:srgbClr val="0293C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71254" y="1973288"/>
            <a:ext cx="1585068" cy="307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635500" y="1939629"/>
            <a:ext cx="3555950" cy="381658"/>
          </a:xfrm>
          <a:prstGeom prst="trapezoid">
            <a:avLst>
              <a:gd name="adj" fmla="val 6442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2128842"/>
            <a:ext cx="3528392" cy="216425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4F7EB5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둥근 사각형 12"/>
          <p:cNvSpPr/>
          <p:nvPr/>
        </p:nvSpPr>
        <p:spPr>
          <a:xfrm flipV="1">
            <a:off x="4880473" y="1931377"/>
            <a:ext cx="3055462" cy="407628"/>
          </a:xfrm>
          <a:prstGeom prst="round2SameRect">
            <a:avLst/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34070" y="1973288"/>
            <a:ext cx="1585068" cy="307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6" name="차트 15"/>
          <p:cNvGraphicFramePr/>
          <p:nvPr>
            <p:extLst/>
          </p:nvPr>
        </p:nvGraphicFramePr>
        <p:xfrm>
          <a:off x="4872201" y="2202705"/>
          <a:ext cx="3015816" cy="197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차트 18"/>
          <p:cNvGraphicFramePr/>
          <p:nvPr>
            <p:extLst/>
          </p:nvPr>
        </p:nvGraphicFramePr>
        <p:xfrm>
          <a:off x="1056837" y="2458774"/>
          <a:ext cx="3134682" cy="1769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모서리가 둥근 직사각형 33"/>
          <p:cNvSpPr/>
          <p:nvPr/>
        </p:nvSpPr>
        <p:spPr>
          <a:xfrm>
            <a:off x="683412" y="1268760"/>
            <a:ext cx="7488988" cy="347135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>
            <a:off x="688104" y="1268760"/>
            <a:ext cx="588902" cy="347135"/>
          </a:xfrm>
          <a:prstGeom prst="homePlate">
            <a:avLst/>
          </a:prstGeom>
          <a:solidFill>
            <a:srgbClr val="2D4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1344461" y="1312171"/>
            <a:ext cx="6880897" cy="2414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Clear Message can be delivered.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3412" y="4629075"/>
            <a:ext cx="7488988" cy="347135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각형 39"/>
          <p:cNvSpPr/>
          <p:nvPr/>
        </p:nvSpPr>
        <p:spPr>
          <a:xfrm>
            <a:off x="688104" y="4629075"/>
            <a:ext cx="588902" cy="347135"/>
          </a:xfrm>
          <a:prstGeom prst="homePlate">
            <a:avLst/>
          </a:prstGeom>
          <a:solidFill>
            <a:srgbClr val="2D4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1344461" y="4672486"/>
            <a:ext cx="6880897" cy="2414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Clear Message can be delivered.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899592" y="5157192"/>
          <a:ext cx="7272808" cy="115909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18202"/>
                <a:gridCol w="1818202"/>
                <a:gridCol w="1818202"/>
                <a:gridCol w="1818202"/>
              </a:tblGrid>
              <a:tr h="28977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bg1">
                            <a:lumMod val="8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rgbClr val="B6C1D2"/>
                        </a:gs>
                        <a:gs pos="100000">
                          <a:srgbClr val="93A4B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rgbClr val="B6C1D2"/>
                        </a:gs>
                        <a:gs pos="100000">
                          <a:srgbClr val="93A4B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rgbClr val="B6C1D2"/>
                        </a:gs>
                        <a:gs pos="100000">
                          <a:srgbClr val="93A4BD"/>
                        </a:gs>
                      </a:gsLst>
                      <a:lin ang="5400000" scaled="0"/>
                    </a:gradFill>
                  </a:tcPr>
                </a:tc>
              </a:tr>
              <a:tr h="28977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2015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977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2016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977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kern="1200" spc="-60" dirty="0" smtClean="0">
                          <a:gradFill>
                            <a:gsLst>
                              <a:gs pos="51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98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2017</a:t>
                      </a:r>
                      <a:endParaRPr lang="ko-KR" altLang="en-US" sz="1200" kern="1200" spc="-60" dirty="0">
                        <a:gradFill>
                          <a:gsLst>
                            <a:gs pos="51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9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</a:pPr>
                      <a:r>
                        <a:rPr lang="en-US" altLang="ko-KR" sz="1200" b="0" kern="1200" spc="-6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itchFamily="18" charset="-127"/>
                          <a:ea typeface="HY견고딕" pitchFamily="18" charset="-127"/>
                          <a:cs typeface="Arial" pitchFamily="34" charset="0"/>
                        </a:rPr>
                        <a:t>TEXT</a:t>
                      </a:r>
                      <a:endParaRPr lang="ko-KR" altLang="en-US" sz="1200" b="0" kern="1200" spc="-6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8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3098" y="2887892"/>
            <a:ext cx="2563238" cy="552760"/>
            <a:chOff x="423098" y="2887892"/>
            <a:chExt cx="2563238" cy="552760"/>
          </a:xfrm>
        </p:grpSpPr>
        <p:sp>
          <p:nvSpPr>
            <p:cNvPr id="50" name="오각형 49"/>
            <p:cNvSpPr/>
            <p:nvPr/>
          </p:nvSpPr>
          <p:spPr>
            <a:xfrm flipH="1">
              <a:off x="423098" y="2887892"/>
              <a:ext cx="2347214" cy="552760"/>
            </a:xfrm>
            <a:prstGeom prst="homePlate">
              <a:avLst/>
            </a:prstGeom>
            <a:solidFill>
              <a:srgbClr val="2D4D7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각형 35"/>
            <p:cNvSpPr/>
            <p:nvPr/>
          </p:nvSpPr>
          <p:spPr>
            <a:xfrm flipH="1">
              <a:off x="639122" y="2887892"/>
              <a:ext cx="2347214" cy="552760"/>
            </a:xfrm>
            <a:prstGeom prst="homePlate">
              <a:avLst/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75643" y="2979606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noProof="1">
                  <a:solidFill>
                    <a:schemeClr val="bg1"/>
                  </a:solidFill>
                  <a:latin typeface="Arial" charset="0"/>
                </a:rPr>
                <a:t>CONTENTS</a:t>
              </a:r>
              <a:endParaRPr lang="en-US" altLang="ko-KR" noProof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274" y="2034631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54336" y="2034631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70704" y="2034631"/>
            <a:ext cx="2346159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pic>
        <p:nvPicPr>
          <p:cNvPr id="34" name="그림 33" descr="그림자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907979" y="900294"/>
            <a:ext cx="81598" cy="641878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95536" y="3676898"/>
            <a:ext cx="2547050" cy="2736304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319814" y="2887892"/>
            <a:ext cx="2544064" cy="552760"/>
            <a:chOff x="3319814" y="2887892"/>
            <a:chExt cx="2544064" cy="552760"/>
          </a:xfrm>
        </p:grpSpPr>
        <p:sp>
          <p:nvSpPr>
            <p:cNvPr id="51" name="오각형 50"/>
            <p:cNvSpPr/>
            <p:nvPr/>
          </p:nvSpPr>
          <p:spPr>
            <a:xfrm flipH="1">
              <a:off x="3319814" y="2887892"/>
              <a:ext cx="2347214" cy="552760"/>
            </a:xfrm>
            <a:prstGeom prst="homePlate">
              <a:avLst/>
            </a:prstGeom>
            <a:solidFill>
              <a:srgbClr val="0293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 flipH="1">
              <a:off x="3516664" y="2887892"/>
              <a:ext cx="2347214" cy="552760"/>
            </a:xfrm>
            <a:prstGeom prst="homePlate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054289" y="2979606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noProof="1">
                  <a:solidFill>
                    <a:schemeClr val="bg1"/>
                  </a:solidFill>
                  <a:latin typeface="Arial" charset="0"/>
                </a:rPr>
                <a:t>CONTENTS</a:t>
              </a:r>
              <a:endParaRPr lang="en-US" altLang="ko-KR" noProof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36046" y="2887892"/>
            <a:ext cx="2544064" cy="552760"/>
            <a:chOff x="6136046" y="2887892"/>
            <a:chExt cx="2544064" cy="552760"/>
          </a:xfrm>
        </p:grpSpPr>
        <p:sp>
          <p:nvSpPr>
            <p:cNvPr id="52" name="오각형 51"/>
            <p:cNvSpPr/>
            <p:nvPr/>
          </p:nvSpPr>
          <p:spPr>
            <a:xfrm flipH="1">
              <a:off x="6136046" y="2887892"/>
              <a:ext cx="2347214" cy="552760"/>
            </a:xfrm>
            <a:prstGeom prst="homePlate">
              <a:avLst/>
            </a:prstGeom>
            <a:solidFill>
              <a:srgbClr val="386DA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 flipH="1">
              <a:off x="6332896" y="2887892"/>
              <a:ext cx="2347214" cy="552760"/>
            </a:xfrm>
            <a:prstGeom prst="homePlat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38771" y="2979606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noProof="1">
                  <a:solidFill>
                    <a:schemeClr val="bg1"/>
                  </a:solidFill>
                  <a:latin typeface="Arial" charset="0"/>
                </a:rPr>
                <a:t>CONTENTS</a:t>
              </a:r>
              <a:endParaRPr lang="en-US" altLang="ko-KR" noProof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3311615" y="3645148"/>
            <a:ext cx="2547050" cy="2736304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127847" y="3645148"/>
            <a:ext cx="2547050" cy="2736304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171626" y="1529234"/>
            <a:ext cx="770807" cy="531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noProof="1" smtClean="0">
                <a:solidFill>
                  <a:srgbClr val="2D4D72"/>
                </a:solidFill>
                <a:latin typeface="Arial" charset="0"/>
              </a:rPr>
              <a:t>01</a:t>
            </a:r>
            <a:endParaRPr lang="en-US" altLang="ko-KR" dirty="0">
              <a:solidFill>
                <a:srgbClr val="2D4D72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972968" y="1529234"/>
            <a:ext cx="770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noProof="1" smtClean="0">
                <a:solidFill>
                  <a:srgbClr val="0293CC"/>
                </a:solidFill>
                <a:latin typeface="Arial" charset="0"/>
              </a:rPr>
              <a:t>02</a:t>
            </a:r>
            <a:endParaRPr lang="en-US" altLang="ko-KR" dirty="0">
              <a:solidFill>
                <a:srgbClr val="0293CC"/>
              </a:solidFill>
              <a:latin typeface="Arial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5916" y="1529234"/>
            <a:ext cx="770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noProof="1" smtClean="0">
                <a:solidFill>
                  <a:srgbClr val="386DAC"/>
                </a:solidFill>
                <a:latin typeface="Arial" charset="0"/>
              </a:rPr>
              <a:t>03</a:t>
            </a:r>
            <a:endParaRPr lang="en-US" altLang="ko-KR" dirty="0">
              <a:solidFill>
                <a:srgbClr val="386DAC"/>
              </a:solidFill>
              <a:latin typeface="Arial" charset="0"/>
            </a:endParaRPr>
          </a:p>
        </p:txBody>
      </p:sp>
      <p:pic>
        <p:nvPicPr>
          <p:cNvPr id="38" name="그림 37" descr="그림자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5785989" y="900294"/>
            <a:ext cx="81598" cy="6418788"/>
          </a:xfrm>
          <a:prstGeom prst="rect">
            <a:avLst/>
          </a:prstGeom>
        </p:spPr>
      </p:pic>
      <p:pic>
        <p:nvPicPr>
          <p:cNvPr id="41" name="그림 40" descr="그림자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8602221" y="900294"/>
            <a:ext cx="81598" cy="64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/>
          <p:cNvGrpSpPr/>
          <p:nvPr/>
        </p:nvGrpSpPr>
        <p:grpSpPr>
          <a:xfrm>
            <a:off x="251520" y="4095601"/>
            <a:ext cx="2413203" cy="2375111"/>
            <a:chOff x="251520" y="4095601"/>
            <a:chExt cx="2413203" cy="237511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535167" y="4095601"/>
              <a:ext cx="1821010" cy="2206585"/>
            </a:xfrm>
            <a:prstGeom prst="roundRect">
              <a:avLst>
                <a:gd name="adj" fmla="val 2918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양쪽 모서리가 둥근 사각형 58"/>
            <p:cNvSpPr/>
            <p:nvPr/>
          </p:nvSpPr>
          <p:spPr>
            <a:xfrm rot="10800000">
              <a:off x="530655" y="6161237"/>
              <a:ext cx="1825521" cy="148082"/>
            </a:xfrm>
            <a:prstGeom prst="round2SameRect">
              <a:avLst>
                <a:gd name="adj1" fmla="val 38973"/>
                <a:gd name="adj2" fmla="val 0"/>
              </a:avLst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 bwMode="auto">
            <a:xfrm>
              <a:off x="251520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2283520" y="4095601"/>
            <a:ext cx="2413203" cy="2375111"/>
            <a:chOff x="2283520" y="4095601"/>
            <a:chExt cx="2413203" cy="2375111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2637740" y="4095601"/>
              <a:ext cx="1821010" cy="2206585"/>
            </a:xfrm>
            <a:prstGeom prst="roundRect">
              <a:avLst>
                <a:gd name="adj" fmla="val 2918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0293CC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0800000">
              <a:off x="2633228" y="6161237"/>
              <a:ext cx="1825521" cy="148082"/>
            </a:xfrm>
            <a:prstGeom prst="round2SameRect">
              <a:avLst>
                <a:gd name="adj1" fmla="val 38973"/>
                <a:gd name="adj2" fmla="val 0"/>
              </a:avLst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2283520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448870" y="4095601"/>
            <a:ext cx="2413203" cy="2375111"/>
            <a:chOff x="4448870" y="4095601"/>
            <a:chExt cx="2413203" cy="2375111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718410" y="4095601"/>
              <a:ext cx="1821010" cy="2206585"/>
            </a:xfrm>
            <a:prstGeom prst="roundRect">
              <a:avLst>
                <a:gd name="adj" fmla="val 2918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8396B3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양쪽 모서리가 둥근 사각형 72"/>
            <p:cNvSpPr/>
            <p:nvPr/>
          </p:nvSpPr>
          <p:spPr>
            <a:xfrm rot="10800000">
              <a:off x="4713898" y="6161237"/>
              <a:ext cx="1825521" cy="148082"/>
            </a:xfrm>
            <a:prstGeom prst="round2SameRect">
              <a:avLst>
                <a:gd name="adj1" fmla="val 38973"/>
                <a:gd name="adj2" fmla="val 0"/>
              </a:avLst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 bwMode="auto">
            <a:xfrm>
              <a:off x="4448870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525320" y="4095601"/>
            <a:ext cx="2413203" cy="2375111"/>
            <a:chOff x="6525320" y="4095601"/>
            <a:chExt cx="2413203" cy="2375111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804558" y="4095601"/>
              <a:ext cx="1821010" cy="2206585"/>
            </a:xfrm>
            <a:prstGeom prst="roundRect">
              <a:avLst>
                <a:gd name="adj" fmla="val 2918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386DAC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양쪽 모서리가 둥근 사각형 79"/>
            <p:cNvSpPr/>
            <p:nvPr/>
          </p:nvSpPr>
          <p:spPr>
            <a:xfrm rot="10800000">
              <a:off x="6800046" y="6161237"/>
              <a:ext cx="1825521" cy="148082"/>
            </a:xfrm>
            <a:prstGeom prst="round2SameRect">
              <a:avLst>
                <a:gd name="adj1" fmla="val 38973"/>
                <a:gd name="adj2" fmla="val 0"/>
              </a:avLst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6525320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82" name="자유형 81"/>
          <p:cNvSpPr/>
          <p:nvPr/>
        </p:nvSpPr>
        <p:spPr>
          <a:xfrm rot="10800000">
            <a:off x="-80453" y="2253146"/>
            <a:ext cx="9230090" cy="1463885"/>
          </a:xfrm>
          <a:custGeom>
            <a:avLst/>
            <a:gdLst>
              <a:gd name="connsiteX0" fmla="*/ 0 w 2664296"/>
              <a:gd name="connsiteY0" fmla="*/ 864096 h 1728192"/>
              <a:gd name="connsiteX1" fmla="*/ 666074 w 2664296"/>
              <a:gd name="connsiteY1" fmla="*/ 864096 h 1728192"/>
              <a:gd name="connsiteX2" fmla="*/ 666074 w 2664296"/>
              <a:gd name="connsiteY2" fmla="*/ 0 h 1728192"/>
              <a:gd name="connsiteX3" fmla="*/ 1998222 w 2664296"/>
              <a:gd name="connsiteY3" fmla="*/ 0 h 1728192"/>
              <a:gd name="connsiteX4" fmla="*/ 1998222 w 2664296"/>
              <a:gd name="connsiteY4" fmla="*/ 864096 h 1728192"/>
              <a:gd name="connsiteX5" fmla="*/ 2664296 w 2664296"/>
              <a:gd name="connsiteY5" fmla="*/ 864096 h 1728192"/>
              <a:gd name="connsiteX6" fmla="*/ 1332148 w 2664296"/>
              <a:gd name="connsiteY6" fmla="*/ 1728192 h 1728192"/>
              <a:gd name="connsiteX7" fmla="*/ 0 w 2664296"/>
              <a:gd name="connsiteY7" fmla="*/ 864096 h 1728192"/>
              <a:gd name="connsiteX0" fmla="*/ 2771539 w 5435835"/>
              <a:gd name="connsiteY0" fmla="*/ 1224260 h 2088356"/>
              <a:gd name="connsiteX1" fmla="*/ 3437613 w 5435835"/>
              <a:gd name="connsiteY1" fmla="*/ 1224260 h 2088356"/>
              <a:gd name="connsiteX2" fmla="*/ 0 w 5435835"/>
              <a:gd name="connsiteY2" fmla="*/ 0 h 2088356"/>
              <a:gd name="connsiteX3" fmla="*/ 4769761 w 5435835"/>
              <a:gd name="connsiteY3" fmla="*/ 360164 h 2088356"/>
              <a:gd name="connsiteX4" fmla="*/ 4769761 w 5435835"/>
              <a:gd name="connsiteY4" fmla="*/ 1224260 h 2088356"/>
              <a:gd name="connsiteX5" fmla="*/ 5435835 w 5435835"/>
              <a:gd name="connsiteY5" fmla="*/ 1224260 h 2088356"/>
              <a:gd name="connsiteX6" fmla="*/ 4103687 w 5435835"/>
              <a:gd name="connsiteY6" fmla="*/ 2088356 h 2088356"/>
              <a:gd name="connsiteX7" fmla="*/ 2771539 w 5435835"/>
              <a:gd name="connsiteY7" fmla="*/ 1224260 h 2088356"/>
              <a:gd name="connsiteX0" fmla="*/ 2771539 w 8280401"/>
              <a:gd name="connsiteY0" fmla="*/ 1224260 h 2088356"/>
              <a:gd name="connsiteX1" fmla="*/ 3437613 w 8280401"/>
              <a:gd name="connsiteY1" fmla="*/ 1224260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391720 w 8280401"/>
              <a:gd name="connsiteY4" fmla="*/ 1440284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5435835 w 8280401"/>
              <a:gd name="connsiteY5" fmla="*/ 1224260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0401" h="1872332">
                <a:moveTo>
                  <a:pt x="3383608" y="1368276"/>
                </a:moveTo>
                <a:lnTo>
                  <a:pt x="3815656" y="1440284"/>
                </a:lnTo>
                <a:cubicBezTo>
                  <a:pt x="3459039" y="1001861"/>
                  <a:pt x="3038797" y="572815"/>
                  <a:pt x="0" y="0"/>
                </a:cubicBezTo>
                <a:lnTo>
                  <a:pt x="8280401" y="0"/>
                </a:lnTo>
                <a:cubicBezTo>
                  <a:pt x="6258662" y="268015"/>
                  <a:pt x="4700671" y="849461"/>
                  <a:pt x="4391720" y="1440284"/>
                </a:cubicBezTo>
                <a:lnTo>
                  <a:pt x="4895776" y="1368276"/>
                </a:lnTo>
                <a:lnTo>
                  <a:pt x="4103688" y="1872332"/>
                </a:lnTo>
                <a:lnTo>
                  <a:pt x="3383608" y="1368276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873407" y="1399878"/>
            <a:ext cx="7344816" cy="714129"/>
            <a:chOff x="873407" y="1399878"/>
            <a:chExt cx="7344816" cy="71412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73407" y="1399878"/>
              <a:ext cx="7344816" cy="714129"/>
            </a:xfrm>
            <a:prstGeom prst="roundRect">
              <a:avLst>
                <a:gd name="adj" fmla="val 5000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120573" y="1461848"/>
              <a:ext cx="6850485" cy="59018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5"/>
            <p:cNvSpPr>
              <a:spLocks noChangeArrowheads="1"/>
            </p:cNvSpPr>
            <p:nvPr/>
          </p:nvSpPr>
          <p:spPr bwMode="gray">
            <a:xfrm>
              <a:off x="1115616" y="1588788"/>
              <a:ext cx="6880897" cy="321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 fontAlgn="base"/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Presentation Template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use a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more concise and Clear Message can be delivered.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80879" y="4880553"/>
            <a:ext cx="1529586" cy="1142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617940" y="3196247"/>
            <a:ext cx="1655464" cy="1655464"/>
            <a:chOff x="617940" y="3196247"/>
            <a:chExt cx="1655464" cy="1655464"/>
          </a:xfrm>
        </p:grpSpPr>
        <p:sp>
          <p:nvSpPr>
            <p:cNvPr id="43" name="타원 42"/>
            <p:cNvSpPr/>
            <p:nvPr/>
          </p:nvSpPr>
          <p:spPr>
            <a:xfrm>
              <a:off x="617940" y="3196247"/>
              <a:ext cx="1655464" cy="1655464"/>
            </a:xfrm>
            <a:prstGeom prst="ellipse">
              <a:avLst/>
            </a:prstGeom>
            <a:solidFill>
              <a:srgbClr val="2A4A70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25518" y="3302123"/>
              <a:ext cx="1440160" cy="144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49384" y="3997930"/>
              <a:ext cx="9925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ysClr val="windowText" lastClr="000000"/>
                  </a:solidFill>
                  <a:latin typeface="Arial" charset="0"/>
                </a:rPr>
                <a:t>01.TEXT</a:t>
              </a:r>
              <a:endParaRPr lang="en-US" altLang="ko-KR" sz="1600" noProof="1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432" y="3564403"/>
              <a:ext cx="430359" cy="379395"/>
            </a:xfrm>
            <a:prstGeom prst="rect">
              <a:avLst/>
            </a:prstGeom>
          </p:spPr>
        </p:pic>
      </p:grpSp>
      <p:sp>
        <p:nvSpPr>
          <p:cNvPr id="62" name="직사각형 61"/>
          <p:cNvSpPr/>
          <p:nvPr/>
        </p:nvSpPr>
        <p:spPr>
          <a:xfrm>
            <a:off x="2783452" y="4880553"/>
            <a:ext cx="1529586" cy="1142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864122" y="4880553"/>
            <a:ext cx="1529586" cy="1142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950270" y="4880553"/>
            <a:ext cx="1529586" cy="1142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2720513" y="3196247"/>
            <a:ext cx="1655464" cy="1655464"/>
            <a:chOff x="2720513" y="3196247"/>
            <a:chExt cx="1655464" cy="1655464"/>
          </a:xfrm>
        </p:grpSpPr>
        <p:sp>
          <p:nvSpPr>
            <p:cNvPr id="61" name="타원 60"/>
            <p:cNvSpPr/>
            <p:nvPr/>
          </p:nvSpPr>
          <p:spPr>
            <a:xfrm>
              <a:off x="2720513" y="3196247"/>
              <a:ext cx="1655464" cy="1655464"/>
            </a:xfrm>
            <a:prstGeom prst="ellipse">
              <a:avLst/>
            </a:prstGeom>
            <a:solidFill>
              <a:srgbClr val="0293C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828091" y="3302123"/>
              <a:ext cx="1440160" cy="144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051957" y="3997930"/>
              <a:ext cx="9925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ysClr val="windowText" lastClr="000000"/>
                  </a:solidFill>
                  <a:latin typeface="Arial" charset="0"/>
                </a:rPr>
                <a:t>02.TEXT</a:t>
              </a:r>
              <a:endParaRPr lang="en-US" altLang="ko-KR" sz="1600" noProof="1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465" y="3573617"/>
              <a:ext cx="520734" cy="459069"/>
            </a:xfrm>
            <a:prstGeom prst="rect">
              <a:avLst/>
            </a:prstGeom>
          </p:spPr>
        </p:pic>
      </p:grpSp>
      <p:grpSp>
        <p:nvGrpSpPr>
          <p:cNvPr id="95" name="그룹 94"/>
          <p:cNvGrpSpPr/>
          <p:nvPr/>
        </p:nvGrpSpPr>
        <p:grpSpPr>
          <a:xfrm>
            <a:off x="4801183" y="3196247"/>
            <a:ext cx="1655464" cy="1655464"/>
            <a:chOff x="4801183" y="3196247"/>
            <a:chExt cx="1655464" cy="1655464"/>
          </a:xfrm>
        </p:grpSpPr>
        <p:sp>
          <p:nvSpPr>
            <p:cNvPr id="68" name="타원 67"/>
            <p:cNvSpPr/>
            <p:nvPr/>
          </p:nvSpPr>
          <p:spPr>
            <a:xfrm>
              <a:off x="4801183" y="3196247"/>
              <a:ext cx="1655464" cy="1655464"/>
            </a:xfrm>
            <a:prstGeom prst="ellipse">
              <a:avLst/>
            </a:prstGeom>
            <a:solidFill>
              <a:srgbClr val="8396B3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908761" y="3302123"/>
              <a:ext cx="1440160" cy="144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132627" y="3997930"/>
              <a:ext cx="9925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ysClr val="windowText" lastClr="000000"/>
                  </a:solidFill>
                  <a:latin typeface="Arial" charset="0"/>
                </a:rPr>
                <a:t>03.TEXT</a:t>
              </a:r>
              <a:endParaRPr lang="en-US" altLang="ko-KR" sz="1600" noProof="1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146" y="3599564"/>
              <a:ext cx="430359" cy="379396"/>
            </a:xfrm>
            <a:prstGeom prst="rect">
              <a:avLst/>
            </a:prstGeom>
          </p:spPr>
        </p:pic>
      </p:grpSp>
      <p:grpSp>
        <p:nvGrpSpPr>
          <p:cNvPr id="94" name="그룹 93"/>
          <p:cNvGrpSpPr/>
          <p:nvPr/>
        </p:nvGrpSpPr>
        <p:grpSpPr>
          <a:xfrm>
            <a:off x="6887331" y="3196247"/>
            <a:ext cx="1655464" cy="1655464"/>
            <a:chOff x="6887331" y="3196247"/>
            <a:chExt cx="1655464" cy="1655464"/>
          </a:xfrm>
        </p:grpSpPr>
        <p:sp>
          <p:nvSpPr>
            <p:cNvPr id="75" name="타원 74"/>
            <p:cNvSpPr/>
            <p:nvPr/>
          </p:nvSpPr>
          <p:spPr>
            <a:xfrm>
              <a:off x="6887331" y="3196247"/>
              <a:ext cx="1655464" cy="1655464"/>
            </a:xfrm>
            <a:prstGeom prst="ellipse">
              <a:avLst/>
            </a:prstGeom>
            <a:solidFill>
              <a:srgbClr val="386DA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6994909" y="3302123"/>
              <a:ext cx="1440160" cy="1440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218775" y="3997930"/>
              <a:ext cx="9925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ysClr val="windowText" lastClr="000000"/>
                  </a:solidFill>
                  <a:latin typeface="Arial" charset="0"/>
                </a:rPr>
                <a:t>04.TEXT</a:t>
              </a:r>
              <a:endParaRPr lang="en-US" altLang="ko-KR" sz="1600" noProof="1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203" y="3663498"/>
              <a:ext cx="273376" cy="27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6322434" y="2576217"/>
            <a:ext cx="2079613" cy="1408075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3431178" y="3343182"/>
            <a:ext cx="2320920" cy="2320920"/>
            <a:chOff x="3431178" y="3343182"/>
            <a:chExt cx="2320920" cy="2320920"/>
          </a:xfrm>
        </p:grpSpPr>
        <p:sp>
          <p:nvSpPr>
            <p:cNvPr id="31" name="타원 30"/>
            <p:cNvSpPr/>
            <p:nvPr/>
          </p:nvSpPr>
          <p:spPr>
            <a:xfrm>
              <a:off x="3431178" y="3343182"/>
              <a:ext cx="2320920" cy="232092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536675" y="3448679"/>
              <a:ext cx="2109927" cy="2109927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3715580" y="1844824"/>
            <a:ext cx="1735082" cy="1980950"/>
            <a:chOff x="3715580" y="1844824"/>
            <a:chExt cx="1735082" cy="1980950"/>
          </a:xfrm>
        </p:grpSpPr>
        <p:sp>
          <p:nvSpPr>
            <p:cNvPr id="16" name="육각형 15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7" name="육각형 16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262879" y="4412974"/>
            <a:ext cx="1735082" cy="1981570"/>
            <a:chOff x="2262879" y="4412974"/>
            <a:chExt cx="1735082" cy="1981570"/>
          </a:xfrm>
        </p:grpSpPr>
        <p:sp>
          <p:nvSpPr>
            <p:cNvPr id="18" name="육각형 17"/>
            <p:cNvSpPr/>
            <p:nvPr/>
          </p:nvSpPr>
          <p:spPr>
            <a:xfrm rot="5400000">
              <a:off x="2139635" y="4536218"/>
              <a:ext cx="198157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9" name="육각형 18"/>
            <p:cNvSpPr/>
            <p:nvPr/>
          </p:nvSpPr>
          <p:spPr>
            <a:xfrm rot="5400000">
              <a:off x="2259497" y="463150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45953" y="4413594"/>
            <a:ext cx="1735082" cy="1980950"/>
            <a:chOff x="5145953" y="4413594"/>
            <a:chExt cx="1735082" cy="1980950"/>
          </a:xfrm>
        </p:grpSpPr>
        <p:sp>
          <p:nvSpPr>
            <p:cNvPr id="20" name="육각형 19"/>
            <p:cNvSpPr/>
            <p:nvPr/>
          </p:nvSpPr>
          <p:spPr>
            <a:xfrm rot="5400000">
              <a:off x="5023019" y="453652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21" name="육각형 20"/>
            <p:cNvSpPr/>
            <p:nvPr/>
          </p:nvSpPr>
          <p:spPr>
            <a:xfrm rot="5400000">
              <a:off x="5142571" y="463150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919795" y="2448636"/>
            <a:ext cx="1309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rgbClr val="40566F"/>
                </a:solidFill>
                <a:latin typeface="Arial" charset="0"/>
              </a:rPr>
              <a:t>01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ysClr val="windowText" lastClr="000000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65645" y="5039436"/>
            <a:ext cx="1309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rgbClr val="0293CC"/>
                </a:solidFill>
                <a:latin typeface="Arial" charset="0"/>
              </a:rPr>
              <a:t>02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ysClr val="windowText" lastClr="000000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61245" y="5039436"/>
            <a:ext cx="1309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rgbClr val="386DAC"/>
                </a:solidFill>
                <a:latin typeface="Arial" charset="0"/>
              </a:rPr>
              <a:t>03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ysClr val="windowText" lastClr="000000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43808" y="1235704"/>
            <a:ext cx="3435012" cy="6359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3031" y="4872014"/>
            <a:ext cx="1762705" cy="1024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8264" y="4872014"/>
            <a:ext cx="1762705" cy="9310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40625" y="40924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02870" y="2633923"/>
            <a:ext cx="17187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64195" y="2576217"/>
            <a:ext cx="2079613" cy="1408075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44631" y="2633923"/>
            <a:ext cx="17187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67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2394908" y="5183250"/>
            <a:ext cx="2000640" cy="1558118"/>
          </a:xfrm>
          <a:prstGeom prst="rect">
            <a:avLst/>
          </a:prstGeom>
          <a:gradFill>
            <a:gsLst>
              <a:gs pos="99000">
                <a:srgbClr val="0293CC">
                  <a:alpha val="32000"/>
                </a:srgbClr>
              </a:gs>
              <a:gs pos="1000">
                <a:schemeClr val="bg1">
                  <a:lumMod val="95000"/>
                  <a:alpha val="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87672" y="5130917"/>
            <a:ext cx="1907158" cy="1558118"/>
          </a:xfrm>
          <a:prstGeom prst="rect">
            <a:avLst/>
          </a:prstGeom>
          <a:gradFill>
            <a:gsLst>
              <a:gs pos="99000">
                <a:srgbClr val="386DAC">
                  <a:alpha val="34000"/>
                </a:srgbClr>
              </a:gs>
              <a:gs pos="1000">
                <a:schemeClr val="bg1">
                  <a:lumMod val="95000"/>
                  <a:alpha val="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" name="육각형 2"/>
          <p:cNvSpPr/>
          <p:nvPr/>
        </p:nvSpPr>
        <p:spPr>
          <a:xfrm>
            <a:off x="3748286" y="2208647"/>
            <a:ext cx="1656184" cy="1427745"/>
          </a:xfrm>
          <a:prstGeom prst="hexagon">
            <a:avLst/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5"/>
          </p:cNvCxnSpPr>
          <p:nvPr/>
        </p:nvCxnSpPr>
        <p:spPr>
          <a:xfrm flipV="1">
            <a:off x="5047534" y="1848607"/>
            <a:ext cx="532578" cy="3600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3" idx="0"/>
          </p:cNvCxnSpPr>
          <p:nvPr/>
        </p:nvCxnSpPr>
        <p:spPr>
          <a:xfrm flipV="1">
            <a:off x="5404470" y="2922519"/>
            <a:ext cx="60769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3" idx="1"/>
          </p:cNvCxnSpPr>
          <p:nvPr/>
        </p:nvCxnSpPr>
        <p:spPr>
          <a:xfrm flipH="1" flipV="1">
            <a:off x="5047534" y="3636392"/>
            <a:ext cx="532578" cy="3569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3" idx="2"/>
          </p:cNvCxnSpPr>
          <p:nvPr/>
        </p:nvCxnSpPr>
        <p:spPr>
          <a:xfrm flipV="1">
            <a:off x="3572644" y="3636392"/>
            <a:ext cx="532578" cy="3569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3" idx="3"/>
          </p:cNvCxnSpPr>
          <p:nvPr/>
        </p:nvCxnSpPr>
        <p:spPr>
          <a:xfrm flipV="1">
            <a:off x="3124820" y="2922520"/>
            <a:ext cx="62346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3" idx="4"/>
          </p:cNvCxnSpPr>
          <p:nvPr/>
        </p:nvCxnSpPr>
        <p:spPr>
          <a:xfrm flipH="1" flipV="1">
            <a:off x="3575766" y="1848607"/>
            <a:ext cx="529456" cy="3600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5486400" y="1600362"/>
            <a:ext cx="2443905" cy="428265"/>
            <a:chOff x="3666281" y="3251039"/>
            <a:chExt cx="1836142" cy="428265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0293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86400" y="3720815"/>
            <a:ext cx="2443905" cy="428265"/>
            <a:chOff x="3666281" y="3251039"/>
            <a:chExt cx="1836142" cy="428265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940152" y="2704815"/>
            <a:ext cx="2443905" cy="428265"/>
            <a:chOff x="3666281" y="3251039"/>
            <a:chExt cx="1836142" cy="4282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8396B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12892" y="1600362"/>
            <a:ext cx="2443905" cy="428265"/>
            <a:chOff x="3666281" y="3251039"/>
            <a:chExt cx="1836142" cy="428265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212892" y="3720815"/>
            <a:ext cx="2443905" cy="428265"/>
            <a:chOff x="3666281" y="3251039"/>
            <a:chExt cx="1836142" cy="42826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0293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0915" y="2704815"/>
            <a:ext cx="2443905" cy="428265"/>
            <a:chOff x="3666281" y="3251039"/>
            <a:chExt cx="1836142" cy="42826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3666281" y="3251039"/>
              <a:ext cx="1836142" cy="428265"/>
            </a:xfrm>
            <a:prstGeom prst="roundRect">
              <a:avLst>
                <a:gd name="adj" fmla="val 50000"/>
              </a:avLst>
            </a:prstGeom>
            <a:solidFill>
              <a:srgbClr val="8396B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733349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3981689" y="2668139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noProof="1" smtClean="0">
                <a:solidFill>
                  <a:schemeClr val="bg1"/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4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705933" y="159949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201233" y="269804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731333" y="372674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426033" y="372674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79933" y="270439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426033" y="1593148"/>
            <a:ext cx="202170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</p:txBody>
      </p:sp>
      <p:sp>
        <p:nvSpPr>
          <p:cNvPr id="80" name="오각형 79"/>
          <p:cNvSpPr/>
          <p:nvPr/>
        </p:nvSpPr>
        <p:spPr>
          <a:xfrm>
            <a:off x="389830" y="4742500"/>
            <a:ext cx="2126010" cy="446442"/>
          </a:xfrm>
          <a:prstGeom prst="homePlate">
            <a:avLst/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갈매기형 수장 81"/>
          <p:cNvSpPr/>
          <p:nvPr/>
        </p:nvSpPr>
        <p:spPr>
          <a:xfrm>
            <a:off x="2394908" y="4742500"/>
            <a:ext cx="2209164" cy="446442"/>
          </a:xfrm>
          <a:prstGeom prst="chevron">
            <a:avLst/>
          </a:prstGeom>
          <a:solidFill>
            <a:srgbClr val="34A8D6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갈매기형 수장 82"/>
          <p:cNvSpPr/>
          <p:nvPr/>
        </p:nvSpPr>
        <p:spPr>
          <a:xfrm>
            <a:off x="4496758" y="4742500"/>
            <a:ext cx="2209164" cy="446442"/>
          </a:xfrm>
          <a:prstGeom prst="chevron">
            <a:avLst/>
          </a:prstGeom>
          <a:solidFill>
            <a:srgbClr val="93A4BD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>
            <a:off x="6611308" y="4742500"/>
            <a:ext cx="2209164" cy="446442"/>
          </a:xfrm>
          <a:prstGeom prst="chevron">
            <a:avLst/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776243" y="4814942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846343" y="4814942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954543" y="4814942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094493" y="4814942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503108" y="5183250"/>
            <a:ext cx="2000640" cy="1558118"/>
          </a:xfrm>
          <a:prstGeom prst="rect">
            <a:avLst/>
          </a:prstGeom>
          <a:gradFill>
            <a:gsLst>
              <a:gs pos="100000">
                <a:srgbClr val="B6C1D2">
                  <a:alpha val="48000"/>
                </a:srgbClr>
              </a:gs>
              <a:gs pos="1000">
                <a:schemeClr val="bg1">
                  <a:lumMod val="95000"/>
                  <a:alpha val="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6624008" y="5183250"/>
            <a:ext cx="2000640" cy="1558118"/>
          </a:xfrm>
          <a:prstGeom prst="rect">
            <a:avLst/>
          </a:prstGeom>
          <a:gradFill>
            <a:gsLst>
              <a:gs pos="98000">
                <a:srgbClr val="386DAC">
                  <a:alpha val="31000"/>
                </a:srgbClr>
              </a:gs>
              <a:gs pos="1000">
                <a:schemeClr val="bg1">
                  <a:lumMod val="95000"/>
                  <a:alpha val="2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81420" y="5226881"/>
            <a:ext cx="1590500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661880" y="5226881"/>
            <a:ext cx="1590500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742340" y="5226881"/>
            <a:ext cx="1590500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822801" y="5226881"/>
            <a:ext cx="1590500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>
          <a:xfrm>
            <a:off x="641350" y="2084959"/>
            <a:ext cx="8179122" cy="4525391"/>
          </a:xfrm>
          <a:prstGeom prst="roundRect">
            <a:avLst>
              <a:gd name="adj" fmla="val 1350"/>
            </a:avLst>
          </a:prstGeom>
          <a:gradFill flip="none" rotWithShape="1">
            <a:gsLst>
              <a:gs pos="1000">
                <a:schemeClr val="bg1">
                  <a:lumMod val="75000"/>
                </a:schemeClr>
              </a:gs>
              <a:gs pos="49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15875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01600" h="25400" prst="relaxedInset"/>
            <a:bevelB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7178" y="2564904"/>
            <a:ext cx="1475656" cy="3960440"/>
            <a:chOff x="317178" y="2564904"/>
            <a:chExt cx="1475656" cy="3960440"/>
          </a:xfrm>
        </p:grpSpPr>
        <p:sp>
          <p:nvSpPr>
            <p:cNvPr id="19" name="오각형 18"/>
            <p:cNvSpPr/>
            <p:nvPr/>
          </p:nvSpPr>
          <p:spPr>
            <a:xfrm flipH="1">
              <a:off x="317178" y="3911220"/>
              <a:ext cx="1475656" cy="628650"/>
            </a:xfrm>
            <a:prstGeom prst="homePlate">
              <a:avLst/>
            </a:prstGeom>
            <a:solidFill>
              <a:srgbClr val="93A4BD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각형 19"/>
            <p:cNvSpPr/>
            <p:nvPr/>
          </p:nvSpPr>
          <p:spPr>
            <a:xfrm flipH="1">
              <a:off x="317178" y="4564000"/>
              <a:ext cx="1475656" cy="635000"/>
            </a:xfrm>
            <a:prstGeom prst="homePlate">
              <a:avLst/>
            </a:prstGeom>
            <a:solidFill>
              <a:srgbClr val="386DA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각형 20"/>
            <p:cNvSpPr/>
            <p:nvPr/>
          </p:nvSpPr>
          <p:spPr>
            <a:xfrm flipH="1">
              <a:off x="317178" y="5223130"/>
              <a:ext cx="1475656" cy="64135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각형 21"/>
            <p:cNvSpPr/>
            <p:nvPr/>
          </p:nvSpPr>
          <p:spPr>
            <a:xfrm flipH="1">
              <a:off x="317178" y="5888610"/>
              <a:ext cx="1475656" cy="628650"/>
            </a:xfrm>
            <a:prstGeom prst="homePlate">
              <a:avLst/>
            </a:prstGeom>
            <a:solidFill>
              <a:srgbClr val="2A4A70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 flipH="1">
              <a:off x="317178" y="2573910"/>
              <a:ext cx="1475656" cy="654050"/>
            </a:xfrm>
            <a:prstGeom prst="homePlate">
              <a:avLst/>
            </a:prstGeom>
            <a:solidFill>
              <a:srgbClr val="2A4A70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각형 14"/>
            <p:cNvSpPr/>
            <p:nvPr/>
          </p:nvSpPr>
          <p:spPr>
            <a:xfrm flipH="1">
              <a:off x="317178" y="3252090"/>
              <a:ext cx="1475656" cy="635000"/>
            </a:xfrm>
            <a:prstGeom prst="homePlate">
              <a:avLst/>
            </a:prstGeom>
            <a:solidFill>
              <a:srgbClr val="34A8D6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63780" y="273350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63780" y="341930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3780" y="407970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63780" y="473375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3780" y="539415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63780" y="6060906"/>
              <a:ext cx="832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 smtClean="0">
                  <a:solidFill>
                    <a:schemeClr val="bg1"/>
                  </a:solidFill>
                  <a:latin typeface="Arial" charset="0"/>
                </a:rPr>
                <a:t>TETXT</a:t>
              </a:r>
              <a:endParaRPr lang="en-US" altLang="ko-KR" sz="1600" noProof="1">
                <a:solidFill>
                  <a:schemeClr val="bg1"/>
                </a:solidFill>
                <a:latin typeface="Arial" charset="0"/>
              </a:endParaRPr>
            </a:p>
          </p:txBody>
        </p:sp>
        <p:pic>
          <p:nvPicPr>
            <p:cNvPr id="46" name="그림 45" descr="그림자.png"/>
            <p:cNvPicPr>
              <a:picLocks noChangeAspect="1"/>
            </p:cNvPicPr>
            <p:nvPr/>
          </p:nvPicPr>
          <p:blipFill rotWithShape="1">
            <a:blip r:embed="rId2" cstate="print"/>
            <a:srcRect l="7562" t="12384" r="26378" b="19744"/>
            <a:stretch/>
          </p:blipFill>
          <p:spPr>
            <a:xfrm rot="10800000">
              <a:off x="1475654" y="2564904"/>
              <a:ext cx="72009" cy="396044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" name="양쪽 모서리가 둥근 사각형 2"/>
          <p:cNvSpPr/>
          <p:nvPr/>
        </p:nvSpPr>
        <p:spPr>
          <a:xfrm>
            <a:off x="1546794" y="2185782"/>
            <a:ext cx="1440160" cy="391824"/>
          </a:xfrm>
          <a:prstGeom prst="round2SameRect">
            <a:avLst/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2992436" y="2185782"/>
            <a:ext cx="1440160" cy="391824"/>
          </a:xfrm>
          <a:prstGeom prst="round2SameRect">
            <a:avLst/>
          </a:prstGeom>
          <a:solidFill>
            <a:srgbClr val="34A8D6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4427114" y="2185782"/>
            <a:ext cx="1440160" cy="391824"/>
          </a:xfrm>
          <a:prstGeom prst="round2SameRect">
            <a:avLst/>
          </a:prstGeom>
          <a:solidFill>
            <a:srgbClr val="93A4BD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5867274" y="2185782"/>
            <a:ext cx="1440160" cy="391824"/>
          </a:xfrm>
          <a:prstGeom prst="round2SameRect">
            <a:avLst/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7301952" y="2185782"/>
            <a:ext cx="1440160" cy="391824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555874" y="2580682"/>
          <a:ext cx="7186240" cy="395101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37248"/>
                <a:gridCol w="1437248"/>
                <a:gridCol w="1437248"/>
                <a:gridCol w="1437248"/>
                <a:gridCol w="1437248"/>
              </a:tblGrid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</a:tr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</a:tr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8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1D2"/>
                    </a:solidFill>
                  </a:tcPr>
                </a:tc>
              </a:tr>
            </a:tbl>
          </a:graphicData>
        </a:graphic>
      </p:graphicFrame>
      <p:sp>
        <p:nvSpPr>
          <p:cNvPr id="28" name="오른쪽 화살표 27"/>
          <p:cNvSpPr/>
          <p:nvPr/>
        </p:nvSpPr>
        <p:spPr>
          <a:xfrm>
            <a:off x="1555874" y="2859288"/>
            <a:ext cx="4311400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427114" y="4122938"/>
            <a:ext cx="4311400" cy="216024"/>
          </a:xfrm>
          <a:prstGeom prst="rightArrow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550564" y="5450088"/>
            <a:ext cx="4311400" cy="216024"/>
          </a:xfrm>
          <a:prstGeom prst="rightArrow">
            <a:avLst/>
          </a:prstGeom>
          <a:solidFill>
            <a:srgbClr val="2D4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934892" y="2224194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/>
                </a:solidFill>
                <a:latin typeface="Arial" charset="0"/>
              </a:rPr>
              <a:t>MON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15800" y="222419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/>
                </a:solidFill>
                <a:latin typeface="Arial" charset="0"/>
              </a:rPr>
              <a:t>TUE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16014" y="2224194"/>
            <a:ext cx="662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/>
                </a:solidFill>
                <a:latin typeface="Arial" charset="0"/>
              </a:rPr>
              <a:t>WED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85027" y="2224194"/>
            <a:ext cx="6046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/>
                </a:solidFill>
                <a:latin typeface="Arial" charset="0"/>
              </a:rPr>
              <a:t>THU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64589" y="2224194"/>
            <a:ext cx="514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/>
                </a:solidFill>
                <a:latin typeface="Arial" charset="0"/>
              </a:rPr>
              <a:t>FRI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1062658" y="1325784"/>
            <a:ext cx="6937240" cy="587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자유형 68"/>
          <p:cNvSpPr/>
          <p:nvPr/>
        </p:nvSpPr>
        <p:spPr>
          <a:xfrm rot="10800000" flipV="1">
            <a:off x="-80453" y="4005064"/>
            <a:ext cx="9230090" cy="1463885"/>
          </a:xfrm>
          <a:custGeom>
            <a:avLst/>
            <a:gdLst>
              <a:gd name="connsiteX0" fmla="*/ 0 w 2664296"/>
              <a:gd name="connsiteY0" fmla="*/ 864096 h 1728192"/>
              <a:gd name="connsiteX1" fmla="*/ 666074 w 2664296"/>
              <a:gd name="connsiteY1" fmla="*/ 864096 h 1728192"/>
              <a:gd name="connsiteX2" fmla="*/ 666074 w 2664296"/>
              <a:gd name="connsiteY2" fmla="*/ 0 h 1728192"/>
              <a:gd name="connsiteX3" fmla="*/ 1998222 w 2664296"/>
              <a:gd name="connsiteY3" fmla="*/ 0 h 1728192"/>
              <a:gd name="connsiteX4" fmla="*/ 1998222 w 2664296"/>
              <a:gd name="connsiteY4" fmla="*/ 864096 h 1728192"/>
              <a:gd name="connsiteX5" fmla="*/ 2664296 w 2664296"/>
              <a:gd name="connsiteY5" fmla="*/ 864096 h 1728192"/>
              <a:gd name="connsiteX6" fmla="*/ 1332148 w 2664296"/>
              <a:gd name="connsiteY6" fmla="*/ 1728192 h 1728192"/>
              <a:gd name="connsiteX7" fmla="*/ 0 w 2664296"/>
              <a:gd name="connsiteY7" fmla="*/ 864096 h 1728192"/>
              <a:gd name="connsiteX0" fmla="*/ 2771539 w 5435835"/>
              <a:gd name="connsiteY0" fmla="*/ 1224260 h 2088356"/>
              <a:gd name="connsiteX1" fmla="*/ 3437613 w 5435835"/>
              <a:gd name="connsiteY1" fmla="*/ 1224260 h 2088356"/>
              <a:gd name="connsiteX2" fmla="*/ 0 w 5435835"/>
              <a:gd name="connsiteY2" fmla="*/ 0 h 2088356"/>
              <a:gd name="connsiteX3" fmla="*/ 4769761 w 5435835"/>
              <a:gd name="connsiteY3" fmla="*/ 360164 h 2088356"/>
              <a:gd name="connsiteX4" fmla="*/ 4769761 w 5435835"/>
              <a:gd name="connsiteY4" fmla="*/ 1224260 h 2088356"/>
              <a:gd name="connsiteX5" fmla="*/ 5435835 w 5435835"/>
              <a:gd name="connsiteY5" fmla="*/ 1224260 h 2088356"/>
              <a:gd name="connsiteX6" fmla="*/ 4103687 w 5435835"/>
              <a:gd name="connsiteY6" fmla="*/ 2088356 h 2088356"/>
              <a:gd name="connsiteX7" fmla="*/ 2771539 w 5435835"/>
              <a:gd name="connsiteY7" fmla="*/ 1224260 h 2088356"/>
              <a:gd name="connsiteX0" fmla="*/ 2771539 w 8280401"/>
              <a:gd name="connsiteY0" fmla="*/ 1224260 h 2088356"/>
              <a:gd name="connsiteX1" fmla="*/ 3437613 w 8280401"/>
              <a:gd name="connsiteY1" fmla="*/ 1224260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391720 w 8280401"/>
              <a:gd name="connsiteY4" fmla="*/ 1440284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5435835 w 8280401"/>
              <a:gd name="connsiteY5" fmla="*/ 1224260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0401" h="1872332">
                <a:moveTo>
                  <a:pt x="3383608" y="1368276"/>
                </a:moveTo>
                <a:lnTo>
                  <a:pt x="3815656" y="1440284"/>
                </a:lnTo>
                <a:cubicBezTo>
                  <a:pt x="3459039" y="1001861"/>
                  <a:pt x="3038797" y="572815"/>
                  <a:pt x="0" y="0"/>
                </a:cubicBezTo>
                <a:lnTo>
                  <a:pt x="8280401" y="0"/>
                </a:lnTo>
                <a:cubicBezTo>
                  <a:pt x="6258662" y="268015"/>
                  <a:pt x="4700671" y="849461"/>
                  <a:pt x="4391720" y="1440284"/>
                </a:cubicBezTo>
                <a:lnTo>
                  <a:pt x="4895776" y="1368276"/>
                </a:lnTo>
                <a:lnTo>
                  <a:pt x="4103688" y="1872332"/>
                </a:lnTo>
                <a:lnTo>
                  <a:pt x="3383608" y="1368276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61904" y="2596760"/>
            <a:ext cx="2109834" cy="2109834"/>
            <a:chOff x="407545" y="2375228"/>
            <a:chExt cx="2552899" cy="2552899"/>
          </a:xfrm>
        </p:grpSpPr>
        <p:sp>
          <p:nvSpPr>
            <p:cNvPr id="11" name="자유형 10"/>
            <p:cNvSpPr/>
            <p:nvPr/>
          </p:nvSpPr>
          <p:spPr>
            <a:xfrm rot="1373155">
              <a:off x="407545" y="2375228"/>
              <a:ext cx="2552899" cy="2552899"/>
            </a:xfrm>
            <a:custGeom>
              <a:avLst/>
              <a:gdLst>
                <a:gd name="connsiteX0" fmla="*/ 755417 w 1872208"/>
                <a:gd name="connsiteY0" fmla="*/ 0 h 1872208"/>
                <a:gd name="connsiteX1" fmla="*/ 1116791 w 1872208"/>
                <a:gd name="connsiteY1" fmla="*/ 0 h 1872208"/>
                <a:gd name="connsiteX2" fmla="*/ 1116791 w 1872208"/>
                <a:gd name="connsiteY2" fmla="*/ 165522 h 1872208"/>
                <a:gd name="connsiteX3" fmla="*/ 1171647 w 1872208"/>
                <a:gd name="connsiteY3" fmla="*/ 179627 h 1872208"/>
                <a:gd name="connsiteX4" fmla="*/ 1244420 w 1872208"/>
                <a:gd name="connsiteY4" fmla="*/ 206262 h 1872208"/>
                <a:gd name="connsiteX5" fmla="*/ 1352015 w 1872208"/>
                <a:gd name="connsiteY5" fmla="*/ 264663 h 1872208"/>
                <a:gd name="connsiteX6" fmla="*/ 1470265 w 1872208"/>
                <a:gd name="connsiteY6" fmla="*/ 146414 h 1872208"/>
                <a:gd name="connsiteX7" fmla="*/ 1725795 w 1872208"/>
                <a:gd name="connsiteY7" fmla="*/ 401944 h 1872208"/>
                <a:gd name="connsiteX8" fmla="*/ 1607545 w 1872208"/>
                <a:gd name="connsiteY8" fmla="*/ 520193 h 1872208"/>
                <a:gd name="connsiteX9" fmla="*/ 1665946 w 1872208"/>
                <a:gd name="connsiteY9" fmla="*/ 627788 h 1872208"/>
                <a:gd name="connsiteX10" fmla="*/ 1692581 w 1872208"/>
                <a:gd name="connsiteY10" fmla="*/ 700561 h 1872208"/>
                <a:gd name="connsiteX11" fmla="*/ 1706686 w 1872208"/>
                <a:gd name="connsiteY11" fmla="*/ 755417 h 1872208"/>
                <a:gd name="connsiteX12" fmla="*/ 1872208 w 1872208"/>
                <a:gd name="connsiteY12" fmla="*/ 755417 h 1872208"/>
                <a:gd name="connsiteX13" fmla="*/ 1872208 w 1872208"/>
                <a:gd name="connsiteY13" fmla="*/ 1116791 h 1872208"/>
                <a:gd name="connsiteX14" fmla="*/ 1706686 w 1872208"/>
                <a:gd name="connsiteY14" fmla="*/ 1116791 h 1872208"/>
                <a:gd name="connsiteX15" fmla="*/ 1692581 w 1872208"/>
                <a:gd name="connsiteY15" fmla="*/ 1171647 h 1872208"/>
                <a:gd name="connsiteX16" fmla="*/ 1665946 w 1872208"/>
                <a:gd name="connsiteY16" fmla="*/ 1244420 h 1872208"/>
                <a:gd name="connsiteX17" fmla="*/ 1607545 w 1872208"/>
                <a:gd name="connsiteY17" fmla="*/ 1352015 h 1872208"/>
                <a:gd name="connsiteX18" fmla="*/ 1725795 w 1872208"/>
                <a:gd name="connsiteY18" fmla="*/ 1470265 h 1872208"/>
                <a:gd name="connsiteX19" fmla="*/ 1470265 w 1872208"/>
                <a:gd name="connsiteY19" fmla="*/ 1725795 h 1872208"/>
                <a:gd name="connsiteX20" fmla="*/ 1352015 w 1872208"/>
                <a:gd name="connsiteY20" fmla="*/ 1607545 h 1872208"/>
                <a:gd name="connsiteX21" fmla="*/ 1244420 w 1872208"/>
                <a:gd name="connsiteY21" fmla="*/ 1665946 h 1872208"/>
                <a:gd name="connsiteX22" fmla="*/ 1171647 w 1872208"/>
                <a:gd name="connsiteY22" fmla="*/ 1692582 h 1872208"/>
                <a:gd name="connsiteX23" fmla="*/ 1116791 w 1872208"/>
                <a:gd name="connsiteY23" fmla="*/ 1706686 h 1872208"/>
                <a:gd name="connsiteX24" fmla="*/ 1116791 w 1872208"/>
                <a:gd name="connsiteY24" fmla="*/ 1872208 h 1872208"/>
                <a:gd name="connsiteX25" fmla="*/ 755417 w 1872208"/>
                <a:gd name="connsiteY25" fmla="*/ 1872208 h 1872208"/>
                <a:gd name="connsiteX26" fmla="*/ 755417 w 1872208"/>
                <a:gd name="connsiteY26" fmla="*/ 1706686 h 1872208"/>
                <a:gd name="connsiteX27" fmla="*/ 700562 w 1872208"/>
                <a:gd name="connsiteY27" fmla="*/ 1692582 h 1872208"/>
                <a:gd name="connsiteX28" fmla="*/ 627788 w 1872208"/>
                <a:gd name="connsiteY28" fmla="*/ 1665946 h 1872208"/>
                <a:gd name="connsiteX29" fmla="*/ 520193 w 1872208"/>
                <a:gd name="connsiteY29" fmla="*/ 1607545 h 1872208"/>
                <a:gd name="connsiteX30" fmla="*/ 401944 w 1872208"/>
                <a:gd name="connsiteY30" fmla="*/ 1725795 h 1872208"/>
                <a:gd name="connsiteX31" fmla="*/ 146414 w 1872208"/>
                <a:gd name="connsiteY31" fmla="*/ 1470265 h 1872208"/>
                <a:gd name="connsiteX32" fmla="*/ 264663 w 1872208"/>
                <a:gd name="connsiteY32" fmla="*/ 1352015 h 1872208"/>
                <a:gd name="connsiteX33" fmla="*/ 206262 w 1872208"/>
                <a:gd name="connsiteY33" fmla="*/ 1244420 h 1872208"/>
                <a:gd name="connsiteX34" fmla="*/ 179627 w 1872208"/>
                <a:gd name="connsiteY34" fmla="*/ 1171647 h 1872208"/>
                <a:gd name="connsiteX35" fmla="*/ 165522 w 1872208"/>
                <a:gd name="connsiteY35" fmla="*/ 1116791 h 1872208"/>
                <a:gd name="connsiteX36" fmla="*/ 0 w 1872208"/>
                <a:gd name="connsiteY36" fmla="*/ 1116791 h 1872208"/>
                <a:gd name="connsiteX37" fmla="*/ 0 w 1872208"/>
                <a:gd name="connsiteY37" fmla="*/ 755417 h 1872208"/>
                <a:gd name="connsiteX38" fmla="*/ 165522 w 1872208"/>
                <a:gd name="connsiteY38" fmla="*/ 755417 h 1872208"/>
                <a:gd name="connsiteX39" fmla="*/ 179627 w 1872208"/>
                <a:gd name="connsiteY39" fmla="*/ 700561 h 1872208"/>
                <a:gd name="connsiteX40" fmla="*/ 206262 w 1872208"/>
                <a:gd name="connsiteY40" fmla="*/ 627788 h 1872208"/>
                <a:gd name="connsiteX41" fmla="*/ 264663 w 1872208"/>
                <a:gd name="connsiteY41" fmla="*/ 520193 h 1872208"/>
                <a:gd name="connsiteX42" fmla="*/ 146414 w 1872208"/>
                <a:gd name="connsiteY42" fmla="*/ 401944 h 1872208"/>
                <a:gd name="connsiteX43" fmla="*/ 401944 w 1872208"/>
                <a:gd name="connsiteY43" fmla="*/ 146414 h 1872208"/>
                <a:gd name="connsiteX44" fmla="*/ 520193 w 1872208"/>
                <a:gd name="connsiteY44" fmla="*/ 264663 h 1872208"/>
                <a:gd name="connsiteX45" fmla="*/ 627788 w 1872208"/>
                <a:gd name="connsiteY45" fmla="*/ 206262 h 1872208"/>
                <a:gd name="connsiteX46" fmla="*/ 700562 w 1872208"/>
                <a:gd name="connsiteY46" fmla="*/ 179627 h 1872208"/>
                <a:gd name="connsiteX47" fmla="*/ 755417 w 1872208"/>
                <a:gd name="connsiteY47" fmla="*/ 165522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72208" h="1872208">
                  <a:moveTo>
                    <a:pt x="755417" y="0"/>
                  </a:moveTo>
                  <a:lnTo>
                    <a:pt x="1116791" y="0"/>
                  </a:lnTo>
                  <a:lnTo>
                    <a:pt x="1116791" y="165522"/>
                  </a:lnTo>
                  <a:lnTo>
                    <a:pt x="1171647" y="179627"/>
                  </a:lnTo>
                  <a:cubicBezTo>
                    <a:pt x="1196449" y="187341"/>
                    <a:pt x="1220729" y="196242"/>
                    <a:pt x="1244420" y="206262"/>
                  </a:cubicBezTo>
                  <a:lnTo>
                    <a:pt x="1352015" y="264663"/>
                  </a:lnTo>
                  <a:lnTo>
                    <a:pt x="1470265" y="146414"/>
                  </a:lnTo>
                  <a:lnTo>
                    <a:pt x="1725795" y="401944"/>
                  </a:lnTo>
                  <a:lnTo>
                    <a:pt x="1607545" y="520193"/>
                  </a:lnTo>
                  <a:lnTo>
                    <a:pt x="1665946" y="627788"/>
                  </a:lnTo>
                  <a:cubicBezTo>
                    <a:pt x="1675966" y="651479"/>
                    <a:pt x="1684867" y="675759"/>
                    <a:pt x="1692581" y="700561"/>
                  </a:cubicBezTo>
                  <a:lnTo>
                    <a:pt x="1706686" y="755417"/>
                  </a:lnTo>
                  <a:lnTo>
                    <a:pt x="1872208" y="755417"/>
                  </a:lnTo>
                  <a:lnTo>
                    <a:pt x="1872208" y="1116791"/>
                  </a:lnTo>
                  <a:lnTo>
                    <a:pt x="1706686" y="1116791"/>
                  </a:lnTo>
                  <a:lnTo>
                    <a:pt x="1692581" y="1171647"/>
                  </a:lnTo>
                  <a:cubicBezTo>
                    <a:pt x="1684867" y="1196449"/>
                    <a:pt x="1675966" y="1220729"/>
                    <a:pt x="1665946" y="1244420"/>
                  </a:cubicBezTo>
                  <a:lnTo>
                    <a:pt x="1607545" y="1352015"/>
                  </a:lnTo>
                  <a:lnTo>
                    <a:pt x="1725795" y="1470265"/>
                  </a:lnTo>
                  <a:lnTo>
                    <a:pt x="1470265" y="1725795"/>
                  </a:lnTo>
                  <a:lnTo>
                    <a:pt x="1352015" y="1607545"/>
                  </a:lnTo>
                  <a:lnTo>
                    <a:pt x="1244420" y="1665946"/>
                  </a:lnTo>
                  <a:cubicBezTo>
                    <a:pt x="1220729" y="1675967"/>
                    <a:pt x="1196449" y="1684867"/>
                    <a:pt x="1171647" y="1692582"/>
                  </a:cubicBezTo>
                  <a:lnTo>
                    <a:pt x="1116791" y="1706686"/>
                  </a:lnTo>
                  <a:lnTo>
                    <a:pt x="1116791" y="1872208"/>
                  </a:lnTo>
                  <a:lnTo>
                    <a:pt x="755417" y="1872208"/>
                  </a:lnTo>
                  <a:lnTo>
                    <a:pt x="755417" y="1706686"/>
                  </a:lnTo>
                  <a:lnTo>
                    <a:pt x="700562" y="1692582"/>
                  </a:lnTo>
                  <a:cubicBezTo>
                    <a:pt x="675759" y="1684867"/>
                    <a:pt x="651479" y="1675967"/>
                    <a:pt x="627788" y="1665946"/>
                  </a:cubicBezTo>
                  <a:lnTo>
                    <a:pt x="520193" y="1607545"/>
                  </a:lnTo>
                  <a:lnTo>
                    <a:pt x="401944" y="1725795"/>
                  </a:lnTo>
                  <a:lnTo>
                    <a:pt x="146414" y="1470265"/>
                  </a:lnTo>
                  <a:lnTo>
                    <a:pt x="264663" y="1352015"/>
                  </a:lnTo>
                  <a:lnTo>
                    <a:pt x="206262" y="1244420"/>
                  </a:lnTo>
                  <a:cubicBezTo>
                    <a:pt x="196242" y="1220729"/>
                    <a:pt x="187341" y="1196449"/>
                    <a:pt x="179627" y="1171647"/>
                  </a:cubicBezTo>
                  <a:lnTo>
                    <a:pt x="165522" y="1116791"/>
                  </a:lnTo>
                  <a:lnTo>
                    <a:pt x="0" y="1116791"/>
                  </a:lnTo>
                  <a:lnTo>
                    <a:pt x="0" y="755417"/>
                  </a:lnTo>
                  <a:lnTo>
                    <a:pt x="165522" y="755417"/>
                  </a:lnTo>
                  <a:lnTo>
                    <a:pt x="179627" y="700561"/>
                  </a:lnTo>
                  <a:cubicBezTo>
                    <a:pt x="187341" y="675759"/>
                    <a:pt x="196242" y="651479"/>
                    <a:pt x="206262" y="627788"/>
                  </a:cubicBezTo>
                  <a:lnTo>
                    <a:pt x="264663" y="520193"/>
                  </a:lnTo>
                  <a:lnTo>
                    <a:pt x="146414" y="401944"/>
                  </a:lnTo>
                  <a:lnTo>
                    <a:pt x="401944" y="146414"/>
                  </a:lnTo>
                  <a:lnTo>
                    <a:pt x="520193" y="264663"/>
                  </a:lnTo>
                  <a:lnTo>
                    <a:pt x="627788" y="206262"/>
                  </a:lnTo>
                  <a:cubicBezTo>
                    <a:pt x="651479" y="196242"/>
                    <a:pt x="675759" y="187341"/>
                    <a:pt x="700562" y="179627"/>
                  </a:cubicBezTo>
                  <a:lnTo>
                    <a:pt x="755417" y="165522"/>
                  </a:lnTo>
                  <a:close/>
                </a:path>
              </a:pathLst>
            </a:cu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rot="1373155">
              <a:off x="710575" y="2662756"/>
              <a:ext cx="1963855" cy="1963855"/>
            </a:xfrm>
            <a:prstGeom prst="ellipse">
              <a:avLst/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433368" y="2596760"/>
            <a:ext cx="2109834" cy="2109834"/>
            <a:chOff x="407545" y="2375228"/>
            <a:chExt cx="2552899" cy="2552899"/>
          </a:xfrm>
        </p:grpSpPr>
        <p:sp>
          <p:nvSpPr>
            <p:cNvPr id="37" name="자유형 36"/>
            <p:cNvSpPr/>
            <p:nvPr/>
          </p:nvSpPr>
          <p:spPr>
            <a:xfrm rot="1373155">
              <a:off x="407545" y="2375228"/>
              <a:ext cx="2552899" cy="2552899"/>
            </a:xfrm>
            <a:custGeom>
              <a:avLst/>
              <a:gdLst>
                <a:gd name="connsiteX0" fmla="*/ 755417 w 1872208"/>
                <a:gd name="connsiteY0" fmla="*/ 0 h 1872208"/>
                <a:gd name="connsiteX1" fmla="*/ 1116791 w 1872208"/>
                <a:gd name="connsiteY1" fmla="*/ 0 h 1872208"/>
                <a:gd name="connsiteX2" fmla="*/ 1116791 w 1872208"/>
                <a:gd name="connsiteY2" fmla="*/ 165522 h 1872208"/>
                <a:gd name="connsiteX3" fmla="*/ 1171647 w 1872208"/>
                <a:gd name="connsiteY3" fmla="*/ 179627 h 1872208"/>
                <a:gd name="connsiteX4" fmla="*/ 1244420 w 1872208"/>
                <a:gd name="connsiteY4" fmla="*/ 206262 h 1872208"/>
                <a:gd name="connsiteX5" fmla="*/ 1352015 w 1872208"/>
                <a:gd name="connsiteY5" fmla="*/ 264663 h 1872208"/>
                <a:gd name="connsiteX6" fmla="*/ 1470265 w 1872208"/>
                <a:gd name="connsiteY6" fmla="*/ 146414 h 1872208"/>
                <a:gd name="connsiteX7" fmla="*/ 1725795 w 1872208"/>
                <a:gd name="connsiteY7" fmla="*/ 401944 h 1872208"/>
                <a:gd name="connsiteX8" fmla="*/ 1607545 w 1872208"/>
                <a:gd name="connsiteY8" fmla="*/ 520193 h 1872208"/>
                <a:gd name="connsiteX9" fmla="*/ 1665946 w 1872208"/>
                <a:gd name="connsiteY9" fmla="*/ 627788 h 1872208"/>
                <a:gd name="connsiteX10" fmla="*/ 1692581 w 1872208"/>
                <a:gd name="connsiteY10" fmla="*/ 700561 h 1872208"/>
                <a:gd name="connsiteX11" fmla="*/ 1706686 w 1872208"/>
                <a:gd name="connsiteY11" fmla="*/ 755417 h 1872208"/>
                <a:gd name="connsiteX12" fmla="*/ 1872208 w 1872208"/>
                <a:gd name="connsiteY12" fmla="*/ 755417 h 1872208"/>
                <a:gd name="connsiteX13" fmla="*/ 1872208 w 1872208"/>
                <a:gd name="connsiteY13" fmla="*/ 1116791 h 1872208"/>
                <a:gd name="connsiteX14" fmla="*/ 1706686 w 1872208"/>
                <a:gd name="connsiteY14" fmla="*/ 1116791 h 1872208"/>
                <a:gd name="connsiteX15" fmla="*/ 1692581 w 1872208"/>
                <a:gd name="connsiteY15" fmla="*/ 1171647 h 1872208"/>
                <a:gd name="connsiteX16" fmla="*/ 1665946 w 1872208"/>
                <a:gd name="connsiteY16" fmla="*/ 1244420 h 1872208"/>
                <a:gd name="connsiteX17" fmla="*/ 1607545 w 1872208"/>
                <a:gd name="connsiteY17" fmla="*/ 1352015 h 1872208"/>
                <a:gd name="connsiteX18" fmla="*/ 1725795 w 1872208"/>
                <a:gd name="connsiteY18" fmla="*/ 1470265 h 1872208"/>
                <a:gd name="connsiteX19" fmla="*/ 1470265 w 1872208"/>
                <a:gd name="connsiteY19" fmla="*/ 1725795 h 1872208"/>
                <a:gd name="connsiteX20" fmla="*/ 1352015 w 1872208"/>
                <a:gd name="connsiteY20" fmla="*/ 1607545 h 1872208"/>
                <a:gd name="connsiteX21" fmla="*/ 1244420 w 1872208"/>
                <a:gd name="connsiteY21" fmla="*/ 1665946 h 1872208"/>
                <a:gd name="connsiteX22" fmla="*/ 1171647 w 1872208"/>
                <a:gd name="connsiteY22" fmla="*/ 1692582 h 1872208"/>
                <a:gd name="connsiteX23" fmla="*/ 1116791 w 1872208"/>
                <a:gd name="connsiteY23" fmla="*/ 1706686 h 1872208"/>
                <a:gd name="connsiteX24" fmla="*/ 1116791 w 1872208"/>
                <a:gd name="connsiteY24" fmla="*/ 1872208 h 1872208"/>
                <a:gd name="connsiteX25" fmla="*/ 755417 w 1872208"/>
                <a:gd name="connsiteY25" fmla="*/ 1872208 h 1872208"/>
                <a:gd name="connsiteX26" fmla="*/ 755417 w 1872208"/>
                <a:gd name="connsiteY26" fmla="*/ 1706686 h 1872208"/>
                <a:gd name="connsiteX27" fmla="*/ 700562 w 1872208"/>
                <a:gd name="connsiteY27" fmla="*/ 1692582 h 1872208"/>
                <a:gd name="connsiteX28" fmla="*/ 627788 w 1872208"/>
                <a:gd name="connsiteY28" fmla="*/ 1665946 h 1872208"/>
                <a:gd name="connsiteX29" fmla="*/ 520193 w 1872208"/>
                <a:gd name="connsiteY29" fmla="*/ 1607545 h 1872208"/>
                <a:gd name="connsiteX30" fmla="*/ 401944 w 1872208"/>
                <a:gd name="connsiteY30" fmla="*/ 1725795 h 1872208"/>
                <a:gd name="connsiteX31" fmla="*/ 146414 w 1872208"/>
                <a:gd name="connsiteY31" fmla="*/ 1470265 h 1872208"/>
                <a:gd name="connsiteX32" fmla="*/ 264663 w 1872208"/>
                <a:gd name="connsiteY32" fmla="*/ 1352015 h 1872208"/>
                <a:gd name="connsiteX33" fmla="*/ 206262 w 1872208"/>
                <a:gd name="connsiteY33" fmla="*/ 1244420 h 1872208"/>
                <a:gd name="connsiteX34" fmla="*/ 179627 w 1872208"/>
                <a:gd name="connsiteY34" fmla="*/ 1171647 h 1872208"/>
                <a:gd name="connsiteX35" fmla="*/ 165522 w 1872208"/>
                <a:gd name="connsiteY35" fmla="*/ 1116791 h 1872208"/>
                <a:gd name="connsiteX36" fmla="*/ 0 w 1872208"/>
                <a:gd name="connsiteY36" fmla="*/ 1116791 h 1872208"/>
                <a:gd name="connsiteX37" fmla="*/ 0 w 1872208"/>
                <a:gd name="connsiteY37" fmla="*/ 755417 h 1872208"/>
                <a:gd name="connsiteX38" fmla="*/ 165522 w 1872208"/>
                <a:gd name="connsiteY38" fmla="*/ 755417 h 1872208"/>
                <a:gd name="connsiteX39" fmla="*/ 179627 w 1872208"/>
                <a:gd name="connsiteY39" fmla="*/ 700561 h 1872208"/>
                <a:gd name="connsiteX40" fmla="*/ 206262 w 1872208"/>
                <a:gd name="connsiteY40" fmla="*/ 627788 h 1872208"/>
                <a:gd name="connsiteX41" fmla="*/ 264663 w 1872208"/>
                <a:gd name="connsiteY41" fmla="*/ 520193 h 1872208"/>
                <a:gd name="connsiteX42" fmla="*/ 146414 w 1872208"/>
                <a:gd name="connsiteY42" fmla="*/ 401944 h 1872208"/>
                <a:gd name="connsiteX43" fmla="*/ 401944 w 1872208"/>
                <a:gd name="connsiteY43" fmla="*/ 146414 h 1872208"/>
                <a:gd name="connsiteX44" fmla="*/ 520193 w 1872208"/>
                <a:gd name="connsiteY44" fmla="*/ 264663 h 1872208"/>
                <a:gd name="connsiteX45" fmla="*/ 627788 w 1872208"/>
                <a:gd name="connsiteY45" fmla="*/ 206262 h 1872208"/>
                <a:gd name="connsiteX46" fmla="*/ 700562 w 1872208"/>
                <a:gd name="connsiteY46" fmla="*/ 179627 h 1872208"/>
                <a:gd name="connsiteX47" fmla="*/ 755417 w 1872208"/>
                <a:gd name="connsiteY47" fmla="*/ 165522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72208" h="1872208">
                  <a:moveTo>
                    <a:pt x="755417" y="0"/>
                  </a:moveTo>
                  <a:lnTo>
                    <a:pt x="1116791" y="0"/>
                  </a:lnTo>
                  <a:lnTo>
                    <a:pt x="1116791" y="165522"/>
                  </a:lnTo>
                  <a:lnTo>
                    <a:pt x="1171647" y="179627"/>
                  </a:lnTo>
                  <a:cubicBezTo>
                    <a:pt x="1196449" y="187341"/>
                    <a:pt x="1220729" y="196242"/>
                    <a:pt x="1244420" y="206262"/>
                  </a:cubicBezTo>
                  <a:lnTo>
                    <a:pt x="1352015" y="264663"/>
                  </a:lnTo>
                  <a:lnTo>
                    <a:pt x="1470265" y="146414"/>
                  </a:lnTo>
                  <a:lnTo>
                    <a:pt x="1725795" y="401944"/>
                  </a:lnTo>
                  <a:lnTo>
                    <a:pt x="1607545" y="520193"/>
                  </a:lnTo>
                  <a:lnTo>
                    <a:pt x="1665946" y="627788"/>
                  </a:lnTo>
                  <a:cubicBezTo>
                    <a:pt x="1675966" y="651479"/>
                    <a:pt x="1684867" y="675759"/>
                    <a:pt x="1692581" y="700561"/>
                  </a:cubicBezTo>
                  <a:lnTo>
                    <a:pt x="1706686" y="755417"/>
                  </a:lnTo>
                  <a:lnTo>
                    <a:pt x="1872208" y="755417"/>
                  </a:lnTo>
                  <a:lnTo>
                    <a:pt x="1872208" y="1116791"/>
                  </a:lnTo>
                  <a:lnTo>
                    <a:pt x="1706686" y="1116791"/>
                  </a:lnTo>
                  <a:lnTo>
                    <a:pt x="1692581" y="1171647"/>
                  </a:lnTo>
                  <a:cubicBezTo>
                    <a:pt x="1684867" y="1196449"/>
                    <a:pt x="1675966" y="1220729"/>
                    <a:pt x="1665946" y="1244420"/>
                  </a:cubicBezTo>
                  <a:lnTo>
                    <a:pt x="1607545" y="1352015"/>
                  </a:lnTo>
                  <a:lnTo>
                    <a:pt x="1725795" y="1470265"/>
                  </a:lnTo>
                  <a:lnTo>
                    <a:pt x="1470265" y="1725795"/>
                  </a:lnTo>
                  <a:lnTo>
                    <a:pt x="1352015" y="1607545"/>
                  </a:lnTo>
                  <a:lnTo>
                    <a:pt x="1244420" y="1665946"/>
                  </a:lnTo>
                  <a:cubicBezTo>
                    <a:pt x="1220729" y="1675967"/>
                    <a:pt x="1196449" y="1684867"/>
                    <a:pt x="1171647" y="1692582"/>
                  </a:cubicBezTo>
                  <a:lnTo>
                    <a:pt x="1116791" y="1706686"/>
                  </a:lnTo>
                  <a:lnTo>
                    <a:pt x="1116791" y="1872208"/>
                  </a:lnTo>
                  <a:lnTo>
                    <a:pt x="755417" y="1872208"/>
                  </a:lnTo>
                  <a:lnTo>
                    <a:pt x="755417" y="1706686"/>
                  </a:lnTo>
                  <a:lnTo>
                    <a:pt x="700562" y="1692582"/>
                  </a:lnTo>
                  <a:cubicBezTo>
                    <a:pt x="675759" y="1684867"/>
                    <a:pt x="651479" y="1675967"/>
                    <a:pt x="627788" y="1665946"/>
                  </a:cubicBezTo>
                  <a:lnTo>
                    <a:pt x="520193" y="1607545"/>
                  </a:lnTo>
                  <a:lnTo>
                    <a:pt x="401944" y="1725795"/>
                  </a:lnTo>
                  <a:lnTo>
                    <a:pt x="146414" y="1470265"/>
                  </a:lnTo>
                  <a:lnTo>
                    <a:pt x="264663" y="1352015"/>
                  </a:lnTo>
                  <a:lnTo>
                    <a:pt x="206262" y="1244420"/>
                  </a:lnTo>
                  <a:cubicBezTo>
                    <a:pt x="196242" y="1220729"/>
                    <a:pt x="187341" y="1196449"/>
                    <a:pt x="179627" y="1171647"/>
                  </a:cubicBezTo>
                  <a:lnTo>
                    <a:pt x="165522" y="1116791"/>
                  </a:lnTo>
                  <a:lnTo>
                    <a:pt x="0" y="1116791"/>
                  </a:lnTo>
                  <a:lnTo>
                    <a:pt x="0" y="755417"/>
                  </a:lnTo>
                  <a:lnTo>
                    <a:pt x="165522" y="755417"/>
                  </a:lnTo>
                  <a:lnTo>
                    <a:pt x="179627" y="700561"/>
                  </a:lnTo>
                  <a:cubicBezTo>
                    <a:pt x="187341" y="675759"/>
                    <a:pt x="196242" y="651479"/>
                    <a:pt x="206262" y="627788"/>
                  </a:cubicBezTo>
                  <a:lnTo>
                    <a:pt x="264663" y="520193"/>
                  </a:lnTo>
                  <a:lnTo>
                    <a:pt x="146414" y="401944"/>
                  </a:lnTo>
                  <a:lnTo>
                    <a:pt x="401944" y="146414"/>
                  </a:lnTo>
                  <a:lnTo>
                    <a:pt x="520193" y="264663"/>
                  </a:lnTo>
                  <a:lnTo>
                    <a:pt x="627788" y="206262"/>
                  </a:lnTo>
                  <a:cubicBezTo>
                    <a:pt x="651479" y="196242"/>
                    <a:pt x="675759" y="187341"/>
                    <a:pt x="700562" y="179627"/>
                  </a:cubicBezTo>
                  <a:lnTo>
                    <a:pt x="755417" y="165522"/>
                  </a:lnTo>
                  <a:close/>
                </a:path>
              </a:pathLst>
            </a:cu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1373155">
              <a:off x="710575" y="2662756"/>
              <a:ext cx="1963855" cy="1963855"/>
            </a:xfrm>
            <a:prstGeom prst="ellipse">
              <a:avLst/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4F7EB5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604832" y="2596760"/>
            <a:ext cx="2109834" cy="2109834"/>
            <a:chOff x="407545" y="2375228"/>
            <a:chExt cx="2552899" cy="2552899"/>
          </a:xfrm>
        </p:grpSpPr>
        <p:sp>
          <p:nvSpPr>
            <p:cNvPr id="40" name="자유형 39"/>
            <p:cNvSpPr/>
            <p:nvPr/>
          </p:nvSpPr>
          <p:spPr>
            <a:xfrm rot="1373155">
              <a:off x="407545" y="2375228"/>
              <a:ext cx="2552899" cy="2552899"/>
            </a:xfrm>
            <a:custGeom>
              <a:avLst/>
              <a:gdLst>
                <a:gd name="connsiteX0" fmla="*/ 755417 w 1872208"/>
                <a:gd name="connsiteY0" fmla="*/ 0 h 1872208"/>
                <a:gd name="connsiteX1" fmla="*/ 1116791 w 1872208"/>
                <a:gd name="connsiteY1" fmla="*/ 0 h 1872208"/>
                <a:gd name="connsiteX2" fmla="*/ 1116791 w 1872208"/>
                <a:gd name="connsiteY2" fmla="*/ 165522 h 1872208"/>
                <a:gd name="connsiteX3" fmla="*/ 1171647 w 1872208"/>
                <a:gd name="connsiteY3" fmla="*/ 179627 h 1872208"/>
                <a:gd name="connsiteX4" fmla="*/ 1244420 w 1872208"/>
                <a:gd name="connsiteY4" fmla="*/ 206262 h 1872208"/>
                <a:gd name="connsiteX5" fmla="*/ 1352015 w 1872208"/>
                <a:gd name="connsiteY5" fmla="*/ 264663 h 1872208"/>
                <a:gd name="connsiteX6" fmla="*/ 1470265 w 1872208"/>
                <a:gd name="connsiteY6" fmla="*/ 146414 h 1872208"/>
                <a:gd name="connsiteX7" fmla="*/ 1725795 w 1872208"/>
                <a:gd name="connsiteY7" fmla="*/ 401944 h 1872208"/>
                <a:gd name="connsiteX8" fmla="*/ 1607545 w 1872208"/>
                <a:gd name="connsiteY8" fmla="*/ 520193 h 1872208"/>
                <a:gd name="connsiteX9" fmla="*/ 1665946 w 1872208"/>
                <a:gd name="connsiteY9" fmla="*/ 627788 h 1872208"/>
                <a:gd name="connsiteX10" fmla="*/ 1692581 w 1872208"/>
                <a:gd name="connsiteY10" fmla="*/ 700561 h 1872208"/>
                <a:gd name="connsiteX11" fmla="*/ 1706686 w 1872208"/>
                <a:gd name="connsiteY11" fmla="*/ 755417 h 1872208"/>
                <a:gd name="connsiteX12" fmla="*/ 1872208 w 1872208"/>
                <a:gd name="connsiteY12" fmla="*/ 755417 h 1872208"/>
                <a:gd name="connsiteX13" fmla="*/ 1872208 w 1872208"/>
                <a:gd name="connsiteY13" fmla="*/ 1116791 h 1872208"/>
                <a:gd name="connsiteX14" fmla="*/ 1706686 w 1872208"/>
                <a:gd name="connsiteY14" fmla="*/ 1116791 h 1872208"/>
                <a:gd name="connsiteX15" fmla="*/ 1692581 w 1872208"/>
                <a:gd name="connsiteY15" fmla="*/ 1171647 h 1872208"/>
                <a:gd name="connsiteX16" fmla="*/ 1665946 w 1872208"/>
                <a:gd name="connsiteY16" fmla="*/ 1244420 h 1872208"/>
                <a:gd name="connsiteX17" fmla="*/ 1607545 w 1872208"/>
                <a:gd name="connsiteY17" fmla="*/ 1352015 h 1872208"/>
                <a:gd name="connsiteX18" fmla="*/ 1725795 w 1872208"/>
                <a:gd name="connsiteY18" fmla="*/ 1470265 h 1872208"/>
                <a:gd name="connsiteX19" fmla="*/ 1470265 w 1872208"/>
                <a:gd name="connsiteY19" fmla="*/ 1725795 h 1872208"/>
                <a:gd name="connsiteX20" fmla="*/ 1352015 w 1872208"/>
                <a:gd name="connsiteY20" fmla="*/ 1607545 h 1872208"/>
                <a:gd name="connsiteX21" fmla="*/ 1244420 w 1872208"/>
                <a:gd name="connsiteY21" fmla="*/ 1665946 h 1872208"/>
                <a:gd name="connsiteX22" fmla="*/ 1171647 w 1872208"/>
                <a:gd name="connsiteY22" fmla="*/ 1692582 h 1872208"/>
                <a:gd name="connsiteX23" fmla="*/ 1116791 w 1872208"/>
                <a:gd name="connsiteY23" fmla="*/ 1706686 h 1872208"/>
                <a:gd name="connsiteX24" fmla="*/ 1116791 w 1872208"/>
                <a:gd name="connsiteY24" fmla="*/ 1872208 h 1872208"/>
                <a:gd name="connsiteX25" fmla="*/ 755417 w 1872208"/>
                <a:gd name="connsiteY25" fmla="*/ 1872208 h 1872208"/>
                <a:gd name="connsiteX26" fmla="*/ 755417 w 1872208"/>
                <a:gd name="connsiteY26" fmla="*/ 1706686 h 1872208"/>
                <a:gd name="connsiteX27" fmla="*/ 700562 w 1872208"/>
                <a:gd name="connsiteY27" fmla="*/ 1692582 h 1872208"/>
                <a:gd name="connsiteX28" fmla="*/ 627788 w 1872208"/>
                <a:gd name="connsiteY28" fmla="*/ 1665946 h 1872208"/>
                <a:gd name="connsiteX29" fmla="*/ 520193 w 1872208"/>
                <a:gd name="connsiteY29" fmla="*/ 1607545 h 1872208"/>
                <a:gd name="connsiteX30" fmla="*/ 401944 w 1872208"/>
                <a:gd name="connsiteY30" fmla="*/ 1725795 h 1872208"/>
                <a:gd name="connsiteX31" fmla="*/ 146414 w 1872208"/>
                <a:gd name="connsiteY31" fmla="*/ 1470265 h 1872208"/>
                <a:gd name="connsiteX32" fmla="*/ 264663 w 1872208"/>
                <a:gd name="connsiteY32" fmla="*/ 1352015 h 1872208"/>
                <a:gd name="connsiteX33" fmla="*/ 206262 w 1872208"/>
                <a:gd name="connsiteY33" fmla="*/ 1244420 h 1872208"/>
                <a:gd name="connsiteX34" fmla="*/ 179627 w 1872208"/>
                <a:gd name="connsiteY34" fmla="*/ 1171647 h 1872208"/>
                <a:gd name="connsiteX35" fmla="*/ 165522 w 1872208"/>
                <a:gd name="connsiteY35" fmla="*/ 1116791 h 1872208"/>
                <a:gd name="connsiteX36" fmla="*/ 0 w 1872208"/>
                <a:gd name="connsiteY36" fmla="*/ 1116791 h 1872208"/>
                <a:gd name="connsiteX37" fmla="*/ 0 w 1872208"/>
                <a:gd name="connsiteY37" fmla="*/ 755417 h 1872208"/>
                <a:gd name="connsiteX38" fmla="*/ 165522 w 1872208"/>
                <a:gd name="connsiteY38" fmla="*/ 755417 h 1872208"/>
                <a:gd name="connsiteX39" fmla="*/ 179627 w 1872208"/>
                <a:gd name="connsiteY39" fmla="*/ 700561 h 1872208"/>
                <a:gd name="connsiteX40" fmla="*/ 206262 w 1872208"/>
                <a:gd name="connsiteY40" fmla="*/ 627788 h 1872208"/>
                <a:gd name="connsiteX41" fmla="*/ 264663 w 1872208"/>
                <a:gd name="connsiteY41" fmla="*/ 520193 h 1872208"/>
                <a:gd name="connsiteX42" fmla="*/ 146414 w 1872208"/>
                <a:gd name="connsiteY42" fmla="*/ 401944 h 1872208"/>
                <a:gd name="connsiteX43" fmla="*/ 401944 w 1872208"/>
                <a:gd name="connsiteY43" fmla="*/ 146414 h 1872208"/>
                <a:gd name="connsiteX44" fmla="*/ 520193 w 1872208"/>
                <a:gd name="connsiteY44" fmla="*/ 264663 h 1872208"/>
                <a:gd name="connsiteX45" fmla="*/ 627788 w 1872208"/>
                <a:gd name="connsiteY45" fmla="*/ 206262 h 1872208"/>
                <a:gd name="connsiteX46" fmla="*/ 700562 w 1872208"/>
                <a:gd name="connsiteY46" fmla="*/ 179627 h 1872208"/>
                <a:gd name="connsiteX47" fmla="*/ 755417 w 1872208"/>
                <a:gd name="connsiteY47" fmla="*/ 165522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72208" h="1872208">
                  <a:moveTo>
                    <a:pt x="755417" y="0"/>
                  </a:moveTo>
                  <a:lnTo>
                    <a:pt x="1116791" y="0"/>
                  </a:lnTo>
                  <a:lnTo>
                    <a:pt x="1116791" y="165522"/>
                  </a:lnTo>
                  <a:lnTo>
                    <a:pt x="1171647" y="179627"/>
                  </a:lnTo>
                  <a:cubicBezTo>
                    <a:pt x="1196449" y="187341"/>
                    <a:pt x="1220729" y="196242"/>
                    <a:pt x="1244420" y="206262"/>
                  </a:cubicBezTo>
                  <a:lnTo>
                    <a:pt x="1352015" y="264663"/>
                  </a:lnTo>
                  <a:lnTo>
                    <a:pt x="1470265" y="146414"/>
                  </a:lnTo>
                  <a:lnTo>
                    <a:pt x="1725795" y="401944"/>
                  </a:lnTo>
                  <a:lnTo>
                    <a:pt x="1607545" y="520193"/>
                  </a:lnTo>
                  <a:lnTo>
                    <a:pt x="1665946" y="627788"/>
                  </a:lnTo>
                  <a:cubicBezTo>
                    <a:pt x="1675966" y="651479"/>
                    <a:pt x="1684867" y="675759"/>
                    <a:pt x="1692581" y="700561"/>
                  </a:cubicBezTo>
                  <a:lnTo>
                    <a:pt x="1706686" y="755417"/>
                  </a:lnTo>
                  <a:lnTo>
                    <a:pt x="1872208" y="755417"/>
                  </a:lnTo>
                  <a:lnTo>
                    <a:pt x="1872208" y="1116791"/>
                  </a:lnTo>
                  <a:lnTo>
                    <a:pt x="1706686" y="1116791"/>
                  </a:lnTo>
                  <a:lnTo>
                    <a:pt x="1692581" y="1171647"/>
                  </a:lnTo>
                  <a:cubicBezTo>
                    <a:pt x="1684867" y="1196449"/>
                    <a:pt x="1675966" y="1220729"/>
                    <a:pt x="1665946" y="1244420"/>
                  </a:cubicBezTo>
                  <a:lnTo>
                    <a:pt x="1607545" y="1352015"/>
                  </a:lnTo>
                  <a:lnTo>
                    <a:pt x="1725795" y="1470265"/>
                  </a:lnTo>
                  <a:lnTo>
                    <a:pt x="1470265" y="1725795"/>
                  </a:lnTo>
                  <a:lnTo>
                    <a:pt x="1352015" y="1607545"/>
                  </a:lnTo>
                  <a:lnTo>
                    <a:pt x="1244420" y="1665946"/>
                  </a:lnTo>
                  <a:cubicBezTo>
                    <a:pt x="1220729" y="1675967"/>
                    <a:pt x="1196449" y="1684867"/>
                    <a:pt x="1171647" y="1692582"/>
                  </a:cubicBezTo>
                  <a:lnTo>
                    <a:pt x="1116791" y="1706686"/>
                  </a:lnTo>
                  <a:lnTo>
                    <a:pt x="1116791" y="1872208"/>
                  </a:lnTo>
                  <a:lnTo>
                    <a:pt x="755417" y="1872208"/>
                  </a:lnTo>
                  <a:lnTo>
                    <a:pt x="755417" y="1706686"/>
                  </a:lnTo>
                  <a:lnTo>
                    <a:pt x="700562" y="1692582"/>
                  </a:lnTo>
                  <a:cubicBezTo>
                    <a:pt x="675759" y="1684867"/>
                    <a:pt x="651479" y="1675967"/>
                    <a:pt x="627788" y="1665946"/>
                  </a:cubicBezTo>
                  <a:lnTo>
                    <a:pt x="520193" y="1607545"/>
                  </a:lnTo>
                  <a:lnTo>
                    <a:pt x="401944" y="1725795"/>
                  </a:lnTo>
                  <a:lnTo>
                    <a:pt x="146414" y="1470265"/>
                  </a:lnTo>
                  <a:lnTo>
                    <a:pt x="264663" y="1352015"/>
                  </a:lnTo>
                  <a:lnTo>
                    <a:pt x="206262" y="1244420"/>
                  </a:lnTo>
                  <a:cubicBezTo>
                    <a:pt x="196242" y="1220729"/>
                    <a:pt x="187341" y="1196449"/>
                    <a:pt x="179627" y="1171647"/>
                  </a:cubicBezTo>
                  <a:lnTo>
                    <a:pt x="165522" y="1116791"/>
                  </a:lnTo>
                  <a:lnTo>
                    <a:pt x="0" y="1116791"/>
                  </a:lnTo>
                  <a:lnTo>
                    <a:pt x="0" y="755417"/>
                  </a:lnTo>
                  <a:lnTo>
                    <a:pt x="165522" y="755417"/>
                  </a:lnTo>
                  <a:lnTo>
                    <a:pt x="179627" y="700561"/>
                  </a:lnTo>
                  <a:cubicBezTo>
                    <a:pt x="187341" y="675759"/>
                    <a:pt x="196242" y="651479"/>
                    <a:pt x="206262" y="627788"/>
                  </a:cubicBezTo>
                  <a:lnTo>
                    <a:pt x="264663" y="520193"/>
                  </a:lnTo>
                  <a:lnTo>
                    <a:pt x="146414" y="401944"/>
                  </a:lnTo>
                  <a:lnTo>
                    <a:pt x="401944" y="146414"/>
                  </a:lnTo>
                  <a:lnTo>
                    <a:pt x="520193" y="264663"/>
                  </a:lnTo>
                  <a:lnTo>
                    <a:pt x="627788" y="206262"/>
                  </a:lnTo>
                  <a:cubicBezTo>
                    <a:pt x="651479" y="196242"/>
                    <a:pt x="675759" y="187341"/>
                    <a:pt x="700562" y="179627"/>
                  </a:cubicBezTo>
                  <a:lnTo>
                    <a:pt x="755417" y="165522"/>
                  </a:lnTo>
                  <a:close/>
                </a:path>
              </a:pathLst>
            </a:cu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1373155">
              <a:off x="710575" y="2662756"/>
              <a:ext cx="1963855" cy="1963855"/>
            </a:xfrm>
            <a:prstGeom prst="ellipse">
              <a:avLst/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708099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776296" y="2596760"/>
            <a:ext cx="2109834" cy="2109834"/>
            <a:chOff x="407545" y="2375228"/>
            <a:chExt cx="2552899" cy="2552899"/>
          </a:xfrm>
        </p:grpSpPr>
        <p:sp>
          <p:nvSpPr>
            <p:cNvPr id="43" name="자유형 42"/>
            <p:cNvSpPr/>
            <p:nvPr/>
          </p:nvSpPr>
          <p:spPr>
            <a:xfrm rot="1373155">
              <a:off x="407545" y="2375228"/>
              <a:ext cx="2552899" cy="2552899"/>
            </a:xfrm>
            <a:custGeom>
              <a:avLst/>
              <a:gdLst>
                <a:gd name="connsiteX0" fmla="*/ 755417 w 1872208"/>
                <a:gd name="connsiteY0" fmla="*/ 0 h 1872208"/>
                <a:gd name="connsiteX1" fmla="*/ 1116791 w 1872208"/>
                <a:gd name="connsiteY1" fmla="*/ 0 h 1872208"/>
                <a:gd name="connsiteX2" fmla="*/ 1116791 w 1872208"/>
                <a:gd name="connsiteY2" fmla="*/ 165522 h 1872208"/>
                <a:gd name="connsiteX3" fmla="*/ 1171647 w 1872208"/>
                <a:gd name="connsiteY3" fmla="*/ 179627 h 1872208"/>
                <a:gd name="connsiteX4" fmla="*/ 1244420 w 1872208"/>
                <a:gd name="connsiteY4" fmla="*/ 206262 h 1872208"/>
                <a:gd name="connsiteX5" fmla="*/ 1352015 w 1872208"/>
                <a:gd name="connsiteY5" fmla="*/ 264663 h 1872208"/>
                <a:gd name="connsiteX6" fmla="*/ 1470265 w 1872208"/>
                <a:gd name="connsiteY6" fmla="*/ 146414 h 1872208"/>
                <a:gd name="connsiteX7" fmla="*/ 1725795 w 1872208"/>
                <a:gd name="connsiteY7" fmla="*/ 401944 h 1872208"/>
                <a:gd name="connsiteX8" fmla="*/ 1607545 w 1872208"/>
                <a:gd name="connsiteY8" fmla="*/ 520193 h 1872208"/>
                <a:gd name="connsiteX9" fmla="*/ 1665946 w 1872208"/>
                <a:gd name="connsiteY9" fmla="*/ 627788 h 1872208"/>
                <a:gd name="connsiteX10" fmla="*/ 1692581 w 1872208"/>
                <a:gd name="connsiteY10" fmla="*/ 700561 h 1872208"/>
                <a:gd name="connsiteX11" fmla="*/ 1706686 w 1872208"/>
                <a:gd name="connsiteY11" fmla="*/ 755417 h 1872208"/>
                <a:gd name="connsiteX12" fmla="*/ 1872208 w 1872208"/>
                <a:gd name="connsiteY12" fmla="*/ 755417 h 1872208"/>
                <a:gd name="connsiteX13" fmla="*/ 1872208 w 1872208"/>
                <a:gd name="connsiteY13" fmla="*/ 1116791 h 1872208"/>
                <a:gd name="connsiteX14" fmla="*/ 1706686 w 1872208"/>
                <a:gd name="connsiteY14" fmla="*/ 1116791 h 1872208"/>
                <a:gd name="connsiteX15" fmla="*/ 1692581 w 1872208"/>
                <a:gd name="connsiteY15" fmla="*/ 1171647 h 1872208"/>
                <a:gd name="connsiteX16" fmla="*/ 1665946 w 1872208"/>
                <a:gd name="connsiteY16" fmla="*/ 1244420 h 1872208"/>
                <a:gd name="connsiteX17" fmla="*/ 1607545 w 1872208"/>
                <a:gd name="connsiteY17" fmla="*/ 1352015 h 1872208"/>
                <a:gd name="connsiteX18" fmla="*/ 1725795 w 1872208"/>
                <a:gd name="connsiteY18" fmla="*/ 1470265 h 1872208"/>
                <a:gd name="connsiteX19" fmla="*/ 1470265 w 1872208"/>
                <a:gd name="connsiteY19" fmla="*/ 1725795 h 1872208"/>
                <a:gd name="connsiteX20" fmla="*/ 1352015 w 1872208"/>
                <a:gd name="connsiteY20" fmla="*/ 1607545 h 1872208"/>
                <a:gd name="connsiteX21" fmla="*/ 1244420 w 1872208"/>
                <a:gd name="connsiteY21" fmla="*/ 1665946 h 1872208"/>
                <a:gd name="connsiteX22" fmla="*/ 1171647 w 1872208"/>
                <a:gd name="connsiteY22" fmla="*/ 1692582 h 1872208"/>
                <a:gd name="connsiteX23" fmla="*/ 1116791 w 1872208"/>
                <a:gd name="connsiteY23" fmla="*/ 1706686 h 1872208"/>
                <a:gd name="connsiteX24" fmla="*/ 1116791 w 1872208"/>
                <a:gd name="connsiteY24" fmla="*/ 1872208 h 1872208"/>
                <a:gd name="connsiteX25" fmla="*/ 755417 w 1872208"/>
                <a:gd name="connsiteY25" fmla="*/ 1872208 h 1872208"/>
                <a:gd name="connsiteX26" fmla="*/ 755417 w 1872208"/>
                <a:gd name="connsiteY26" fmla="*/ 1706686 h 1872208"/>
                <a:gd name="connsiteX27" fmla="*/ 700562 w 1872208"/>
                <a:gd name="connsiteY27" fmla="*/ 1692582 h 1872208"/>
                <a:gd name="connsiteX28" fmla="*/ 627788 w 1872208"/>
                <a:gd name="connsiteY28" fmla="*/ 1665946 h 1872208"/>
                <a:gd name="connsiteX29" fmla="*/ 520193 w 1872208"/>
                <a:gd name="connsiteY29" fmla="*/ 1607545 h 1872208"/>
                <a:gd name="connsiteX30" fmla="*/ 401944 w 1872208"/>
                <a:gd name="connsiteY30" fmla="*/ 1725795 h 1872208"/>
                <a:gd name="connsiteX31" fmla="*/ 146414 w 1872208"/>
                <a:gd name="connsiteY31" fmla="*/ 1470265 h 1872208"/>
                <a:gd name="connsiteX32" fmla="*/ 264663 w 1872208"/>
                <a:gd name="connsiteY32" fmla="*/ 1352015 h 1872208"/>
                <a:gd name="connsiteX33" fmla="*/ 206262 w 1872208"/>
                <a:gd name="connsiteY33" fmla="*/ 1244420 h 1872208"/>
                <a:gd name="connsiteX34" fmla="*/ 179627 w 1872208"/>
                <a:gd name="connsiteY34" fmla="*/ 1171647 h 1872208"/>
                <a:gd name="connsiteX35" fmla="*/ 165522 w 1872208"/>
                <a:gd name="connsiteY35" fmla="*/ 1116791 h 1872208"/>
                <a:gd name="connsiteX36" fmla="*/ 0 w 1872208"/>
                <a:gd name="connsiteY36" fmla="*/ 1116791 h 1872208"/>
                <a:gd name="connsiteX37" fmla="*/ 0 w 1872208"/>
                <a:gd name="connsiteY37" fmla="*/ 755417 h 1872208"/>
                <a:gd name="connsiteX38" fmla="*/ 165522 w 1872208"/>
                <a:gd name="connsiteY38" fmla="*/ 755417 h 1872208"/>
                <a:gd name="connsiteX39" fmla="*/ 179627 w 1872208"/>
                <a:gd name="connsiteY39" fmla="*/ 700561 h 1872208"/>
                <a:gd name="connsiteX40" fmla="*/ 206262 w 1872208"/>
                <a:gd name="connsiteY40" fmla="*/ 627788 h 1872208"/>
                <a:gd name="connsiteX41" fmla="*/ 264663 w 1872208"/>
                <a:gd name="connsiteY41" fmla="*/ 520193 h 1872208"/>
                <a:gd name="connsiteX42" fmla="*/ 146414 w 1872208"/>
                <a:gd name="connsiteY42" fmla="*/ 401944 h 1872208"/>
                <a:gd name="connsiteX43" fmla="*/ 401944 w 1872208"/>
                <a:gd name="connsiteY43" fmla="*/ 146414 h 1872208"/>
                <a:gd name="connsiteX44" fmla="*/ 520193 w 1872208"/>
                <a:gd name="connsiteY44" fmla="*/ 264663 h 1872208"/>
                <a:gd name="connsiteX45" fmla="*/ 627788 w 1872208"/>
                <a:gd name="connsiteY45" fmla="*/ 206262 h 1872208"/>
                <a:gd name="connsiteX46" fmla="*/ 700562 w 1872208"/>
                <a:gd name="connsiteY46" fmla="*/ 179627 h 1872208"/>
                <a:gd name="connsiteX47" fmla="*/ 755417 w 1872208"/>
                <a:gd name="connsiteY47" fmla="*/ 165522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72208" h="1872208">
                  <a:moveTo>
                    <a:pt x="755417" y="0"/>
                  </a:moveTo>
                  <a:lnTo>
                    <a:pt x="1116791" y="0"/>
                  </a:lnTo>
                  <a:lnTo>
                    <a:pt x="1116791" y="165522"/>
                  </a:lnTo>
                  <a:lnTo>
                    <a:pt x="1171647" y="179627"/>
                  </a:lnTo>
                  <a:cubicBezTo>
                    <a:pt x="1196449" y="187341"/>
                    <a:pt x="1220729" y="196242"/>
                    <a:pt x="1244420" y="206262"/>
                  </a:cubicBezTo>
                  <a:lnTo>
                    <a:pt x="1352015" y="264663"/>
                  </a:lnTo>
                  <a:lnTo>
                    <a:pt x="1470265" y="146414"/>
                  </a:lnTo>
                  <a:lnTo>
                    <a:pt x="1725795" y="401944"/>
                  </a:lnTo>
                  <a:lnTo>
                    <a:pt x="1607545" y="520193"/>
                  </a:lnTo>
                  <a:lnTo>
                    <a:pt x="1665946" y="627788"/>
                  </a:lnTo>
                  <a:cubicBezTo>
                    <a:pt x="1675966" y="651479"/>
                    <a:pt x="1684867" y="675759"/>
                    <a:pt x="1692581" y="700561"/>
                  </a:cubicBezTo>
                  <a:lnTo>
                    <a:pt x="1706686" y="755417"/>
                  </a:lnTo>
                  <a:lnTo>
                    <a:pt x="1872208" y="755417"/>
                  </a:lnTo>
                  <a:lnTo>
                    <a:pt x="1872208" y="1116791"/>
                  </a:lnTo>
                  <a:lnTo>
                    <a:pt x="1706686" y="1116791"/>
                  </a:lnTo>
                  <a:lnTo>
                    <a:pt x="1692581" y="1171647"/>
                  </a:lnTo>
                  <a:cubicBezTo>
                    <a:pt x="1684867" y="1196449"/>
                    <a:pt x="1675966" y="1220729"/>
                    <a:pt x="1665946" y="1244420"/>
                  </a:cubicBezTo>
                  <a:lnTo>
                    <a:pt x="1607545" y="1352015"/>
                  </a:lnTo>
                  <a:lnTo>
                    <a:pt x="1725795" y="1470265"/>
                  </a:lnTo>
                  <a:lnTo>
                    <a:pt x="1470265" y="1725795"/>
                  </a:lnTo>
                  <a:lnTo>
                    <a:pt x="1352015" y="1607545"/>
                  </a:lnTo>
                  <a:lnTo>
                    <a:pt x="1244420" y="1665946"/>
                  </a:lnTo>
                  <a:cubicBezTo>
                    <a:pt x="1220729" y="1675967"/>
                    <a:pt x="1196449" y="1684867"/>
                    <a:pt x="1171647" y="1692582"/>
                  </a:cubicBezTo>
                  <a:lnTo>
                    <a:pt x="1116791" y="1706686"/>
                  </a:lnTo>
                  <a:lnTo>
                    <a:pt x="1116791" y="1872208"/>
                  </a:lnTo>
                  <a:lnTo>
                    <a:pt x="755417" y="1872208"/>
                  </a:lnTo>
                  <a:lnTo>
                    <a:pt x="755417" y="1706686"/>
                  </a:lnTo>
                  <a:lnTo>
                    <a:pt x="700562" y="1692582"/>
                  </a:lnTo>
                  <a:cubicBezTo>
                    <a:pt x="675759" y="1684867"/>
                    <a:pt x="651479" y="1675967"/>
                    <a:pt x="627788" y="1665946"/>
                  </a:cubicBezTo>
                  <a:lnTo>
                    <a:pt x="520193" y="1607545"/>
                  </a:lnTo>
                  <a:lnTo>
                    <a:pt x="401944" y="1725795"/>
                  </a:lnTo>
                  <a:lnTo>
                    <a:pt x="146414" y="1470265"/>
                  </a:lnTo>
                  <a:lnTo>
                    <a:pt x="264663" y="1352015"/>
                  </a:lnTo>
                  <a:lnTo>
                    <a:pt x="206262" y="1244420"/>
                  </a:lnTo>
                  <a:cubicBezTo>
                    <a:pt x="196242" y="1220729"/>
                    <a:pt x="187341" y="1196449"/>
                    <a:pt x="179627" y="1171647"/>
                  </a:cubicBezTo>
                  <a:lnTo>
                    <a:pt x="165522" y="1116791"/>
                  </a:lnTo>
                  <a:lnTo>
                    <a:pt x="0" y="1116791"/>
                  </a:lnTo>
                  <a:lnTo>
                    <a:pt x="0" y="755417"/>
                  </a:lnTo>
                  <a:lnTo>
                    <a:pt x="165522" y="755417"/>
                  </a:lnTo>
                  <a:lnTo>
                    <a:pt x="179627" y="700561"/>
                  </a:lnTo>
                  <a:cubicBezTo>
                    <a:pt x="187341" y="675759"/>
                    <a:pt x="196242" y="651479"/>
                    <a:pt x="206262" y="627788"/>
                  </a:cubicBezTo>
                  <a:lnTo>
                    <a:pt x="264663" y="520193"/>
                  </a:lnTo>
                  <a:lnTo>
                    <a:pt x="146414" y="401944"/>
                  </a:lnTo>
                  <a:lnTo>
                    <a:pt x="401944" y="146414"/>
                  </a:lnTo>
                  <a:lnTo>
                    <a:pt x="520193" y="264663"/>
                  </a:lnTo>
                  <a:lnTo>
                    <a:pt x="627788" y="206262"/>
                  </a:lnTo>
                  <a:cubicBezTo>
                    <a:pt x="651479" y="196242"/>
                    <a:pt x="675759" y="187341"/>
                    <a:pt x="700562" y="179627"/>
                  </a:cubicBezTo>
                  <a:lnTo>
                    <a:pt x="755417" y="165522"/>
                  </a:lnTo>
                  <a:close/>
                </a:path>
              </a:pathLst>
            </a:cu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 rot="1373155">
              <a:off x="710575" y="2662756"/>
              <a:ext cx="1963855" cy="1963855"/>
            </a:xfrm>
            <a:prstGeom prst="ellipse">
              <a:avLst/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015D81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35442" y="3138997"/>
            <a:ext cx="505687" cy="505687"/>
            <a:chOff x="2541438" y="1689497"/>
            <a:chExt cx="505687" cy="505687"/>
          </a:xfrm>
        </p:grpSpPr>
        <p:sp>
          <p:nvSpPr>
            <p:cNvPr id="58" name="타원 57"/>
            <p:cNvSpPr/>
            <p:nvPr/>
          </p:nvSpPr>
          <p:spPr>
            <a:xfrm>
              <a:off x="2541438" y="1689497"/>
              <a:ext cx="505687" cy="505687"/>
            </a:xfrm>
            <a:prstGeom prst="ellipse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9" r="22516"/>
            <a:stretch/>
          </p:blipFill>
          <p:spPr>
            <a:xfrm>
              <a:off x="2555776" y="1824211"/>
              <a:ext cx="442641" cy="26670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63978" y="3138997"/>
            <a:ext cx="505687" cy="505687"/>
            <a:chOff x="1147992" y="1422904"/>
            <a:chExt cx="556256" cy="556256"/>
          </a:xfrm>
        </p:grpSpPr>
        <p:sp>
          <p:nvSpPr>
            <p:cNvPr id="56" name="타원 55"/>
            <p:cNvSpPr/>
            <p:nvPr/>
          </p:nvSpPr>
          <p:spPr>
            <a:xfrm>
              <a:off x="1147992" y="1422904"/>
              <a:ext cx="556256" cy="556256"/>
            </a:xfrm>
            <a:prstGeom prst="ellipse">
              <a:avLst/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74"/>
            <a:stretch/>
          </p:blipFill>
          <p:spPr>
            <a:xfrm>
              <a:off x="1307314" y="1579804"/>
              <a:ext cx="288412" cy="242456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5406906" y="3138997"/>
            <a:ext cx="505687" cy="505687"/>
            <a:chOff x="5426269" y="3017344"/>
            <a:chExt cx="505687" cy="505687"/>
          </a:xfrm>
        </p:grpSpPr>
        <p:sp>
          <p:nvSpPr>
            <p:cNvPr id="60" name="타원 59"/>
            <p:cNvSpPr/>
            <p:nvPr/>
          </p:nvSpPr>
          <p:spPr>
            <a:xfrm>
              <a:off x="5426269" y="3017344"/>
              <a:ext cx="505687" cy="505687"/>
            </a:xfrm>
            <a:prstGeom prst="ellipse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92"/>
            <a:stretch/>
          </p:blipFill>
          <p:spPr>
            <a:xfrm>
              <a:off x="5519760" y="3168010"/>
              <a:ext cx="280604" cy="242455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7578370" y="3138997"/>
            <a:ext cx="505687" cy="505687"/>
            <a:chOff x="6022864" y="2076985"/>
            <a:chExt cx="505687" cy="505687"/>
          </a:xfrm>
        </p:grpSpPr>
        <p:sp>
          <p:nvSpPr>
            <p:cNvPr id="62" name="타원 61"/>
            <p:cNvSpPr/>
            <p:nvPr/>
          </p:nvSpPr>
          <p:spPr>
            <a:xfrm>
              <a:off x="6022864" y="2076985"/>
              <a:ext cx="505687" cy="505687"/>
            </a:xfrm>
            <a:prstGeom prst="ellips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r="51502"/>
            <a:stretch/>
          </p:blipFill>
          <p:spPr>
            <a:xfrm>
              <a:off x="6090518" y="2191133"/>
              <a:ext cx="357690" cy="242455"/>
            </a:xfrm>
            <a:prstGeom prst="rect">
              <a:avLst/>
            </a:prstGeom>
          </p:spPr>
        </p:pic>
      </p:grpSp>
      <p:sp>
        <p:nvSpPr>
          <p:cNvPr id="65" name="직사각형 64"/>
          <p:cNvSpPr/>
          <p:nvPr/>
        </p:nvSpPr>
        <p:spPr>
          <a:xfrm>
            <a:off x="662245" y="3691574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rgbClr val="2D4D72"/>
              </a:solidFill>
              <a:latin typeface="Arial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52995" y="3691574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rgbClr val="0293CC"/>
              </a:solidFill>
              <a:latin typeface="Arial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999295" y="3691574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8396B3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rgbClr val="8396B3"/>
              </a:solidFill>
              <a:latin typeface="Arial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90045" y="3691574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rgbClr val="386DAC"/>
              </a:solidFill>
              <a:latin typeface="Arial" charset="0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73407" y="5571029"/>
            <a:ext cx="7344816" cy="714129"/>
            <a:chOff x="873407" y="1399878"/>
            <a:chExt cx="7344816" cy="714129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873407" y="1399878"/>
              <a:ext cx="7344816" cy="714129"/>
            </a:xfrm>
            <a:prstGeom prst="roundRect">
              <a:avLst>
                <a:gd name="adj" fmla="val 5000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120573" y="1461848"/>
              <a:ext cx="6850485" cy="59018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Rectangle 5"/>
            <p:cNvSpPr>
              <a:spLocks noChangeArrowheads="1"/>
            </p:cNvSpPr>
            <p:nvPr/>
          </p:nvSpPr>
          <p:spPr bwMode="gray">
            <a:xfrm>
              <a:off x="1115616" y="1588788"/>
              <a:ext cx="6880897" cy="321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 fontAlgn="base"/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Presentation Template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use a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more concise and Clear Message can be delivered.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4" name="Rectangle 41"/>
          <p:cNvSpPr>
            <a:spLocks noChangeArrowheads="1"/>
          </p:cNvSpPr>
          <p:nvPr/>
        </p:nvSpPr>
        <p:spPr bwMode="auto">
          <a:xfrm>
            <a:off x="2608396" y="1556792"/>
            <a:ext cx="391589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sz="24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6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2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0" y="2402335"/>
            <a:ext cx="9144000" cy="2724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184716" y="189001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2D4D72"/>
                </a:solidFill>
                <a:latin typeface="Arial" charset="0"/>
              </a:rPr>
              <a:t>TETX</a:t>
            </a:r>
            <a:endParaRPr lang="en-US" altLang="ko-KR" noProof="1">
              <a:solidFill>
                <a:srgbClr val="2D4D72"/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09089" y="327796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2D4D72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2D4D72"/>
              </a:solidFill>
              <a:latin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83189" y="327796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0293CC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0293CC"/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43639" y="537981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386DAC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386DAC"/>
              </a:solidFill>
              <a:latin typeface="Arial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131840" y="2420888"/>
            <a:ext cx="2880320" cy="2743162"/>
            <a:chOff x="3131840" y="2420888"/>
            <a:chExt cx="2880320" cy="2743162"/>
          </a:xfrm>
        </p:grpSpPr>
        <p:sp>
          <p:nvSpPr>
            <p:cNvPr id="3" name="정오각형 2"/>
            <p:cNvSpPr/>
            <p:nvPr/>
          </p:nvSpPr>
          <p:spPr>
            <a:xfrm>
              <a:off x="3131840" y="2420888"/>
              <a:ext cx="2880320" cy="2743162"/>
            </a:xfrm>
            <a:prstGeom prst="pentagon">
              <a:avLst/>
            </a:prstGeom>
            <a:gradFill flip="none" rotWithShape="1">
              <a:gsLst>
                <a:gs pos="44000">
                  <a:srgbClr val="386DAC"/>
                </a:gs>
                <a:gs pos="1000">
                  <a:srgbClr val="2D4D72"/>
                </a:gs>
                <a:gs pos="100000">
                  <a:srgbClr val="8497B4"/>
                </a:gs>
                <a:gs pos="63000">
                  <a:srgbClr val="0293CC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270000" h="762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9" r="22516"/>
            <a:stretch/>
          </p:blipFill>
          <p:spPr>
            <a:xfrm>
              <a:off x="4763475" y="3148028"/>
              <a:ext cx="589156" cy="35497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74"/>
            <a:stretch/>
          </p:blipFill>
          <p:spPr>
            <a:xfrm>
              <a:off x="3947817" y="3169256"/>
              <a:ext cx="348978" cy="29337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92"/>
            <a:stretch/>
          </p:blipFill>
          <p:spPr>
            <a:xfrm>
              <a:off x="3625158" y="4024236"/>
              <a:ext cx="373483" cy="322708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r="51502"/>
            <a:stretch/>
          </p:blipFill>
          <p:spPr>
            <a:xfrm>
              <a:off x="5084926" y="3981368"/>
              <a:ext cx="476086" cy="322708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364" y="4427249"/>
              <a:ext cx="630088" cy="555474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5072439" y="537981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386DAC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386DAC"/>
              </a:solidFill>
              <a:latin typeface="Arial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209089" y="3629905"/>
            <a:ext cx="17187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682744" y="1516722"/>
            <a:ext cx="3778513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114156" y="5673442"/>
            <a:ext cx="176270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224339" y="3629905"/>
            <a:ext cx="17187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233231" y="5673442"/>
            <a:ext cx="176270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876908" y="3327375"/>
            <a:ext cx="270504" cy="2705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386D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436066" y="2301382"/>
            <a:ext cx="270504" cy="2705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93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21752" y="3327375"/>
            <a:ext cx="270504" cy="2705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386D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9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09538" y="5048611"/>
            <a:ext cx="270504" cy="2705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D4D7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386D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40716" y="5048611"/>
            <a:ext cx="270504" cy="2705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D4D7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386D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5703222" y="3789040"/>
            <a:ext cx="776271" cy="0"/>
          </a:xfrm>
          <a:prstGeom prst="line">
            <a:avLst/>
          </a:prstGeom>
          <a:ln>
            <a:solidFill>
              <a:srgbClr val="029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703222" y="6273743"/>
            <a:ext cx="776271" cy="0"/>
          </a:xfrm>
          <a:prstGeom prst="line">
            <a:avLst/>
          </a:prstGeom>
          <a:ln>
            <a:solidFill>
              <a:srgbClr val="849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627784" y="2747774"/>
            <a:ext cx="853898" cy="0"/>
          </a:xfrm>
          <a:prstGeom prst="line">
            <a:avLst/>
          </a:prstGeom>
          <a:ln>
            <a:solidFill>
              <a:srgbClr val="2D4D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627784" y="4938524"/>
            <a:ext cx="853898" cy="0"/>
          </a:xfrm>
          <a:prstGeom prst="line">
            <a:avLst/>
          </a:prstGeom>
          <a:ln>
            <a:solidFill>
              <a:srgbClr val="849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 rot="16200000">
            <a:off x="3639925" y="667880"/>
            <a:ext cx="1881890" cy="3321173"/>
          </a:xfrm>
          <a:prstGeom prst="rightArrow">
            <a:avLst>
              <a:gd name="adj1" fmla="val 71438"/>
              <a:gd name="adj2" fmla="val 50353"/>
            </a:avLst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오각형 30"/>
          <p:cNvSpPr/>
          <p:nvPr/>
        </p:nvSpPr>
        <p:spPr>
          <a:xfrm rot="16200000">
            <a:off x="3732812" y="2441554"/>
            <a:ext cx="1684734" cy="2368550"/>
          </a:xfrm>
          <a:prstGeom prst="homePlate">
            <a:avLst>
              <a:gd name="adj" fmla="val 25825"/>
            </a:avLst>
          </a:prstGeom>
          <a:solidFill>
            <a:srgbClr val="34A8D6"/>
          </a:solidFill>
          <a:ln w="1270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오각형 31"/>
          <p:cNvSpPr/>
          <p:nvPr/>
        </p:nvSpPr>
        <p:spPr>
          <a:xfrm rot="16200000">
            <a:off x="3732812" y="3640338"/>
            <a:ext cx="1684734" cy="2368550"/>
          </a:xfrm>
          <a:prstGeom prst="homePlate">
            <a:avLst>
              <a:gd name="adj" fmla="val 25825"/>
            </a:avLst>
          </a:prstGeom>
          <a:solidFill>
            <a:srgbClr val="93A4BD"/>
          </a:solidFill>
          <a:ln w="1270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0800000"/>
            </a:lightRig>
          </a:scene3d>
          <a:sp3d>
            <a:bevelT w="101600" h="127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 rot="16200000">
            <a:off x="3732811" y="4839122"/>
            <a:ext cx="1684734" cy="2368550"/>
          </a:xfrm>
          <a:prstGeom prst="homePlate">
            <a:avLst>
              <a:gd name="adj" fmla="val 25825"/>
            </a:avLst>
          </a:prstGeom>
          <a:solidFill>
            <a:srgbClr val="386DAC"/>
          </a:solidFill>
          <a:ln w="1270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4139952" y="2992413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2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4139952" y="4191197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3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6" name="Rectangle 41"/>
          <p:cNvSpPr>
            <a:spLocks noChangeArrowheads="1"/>
          </p:cNvSpPr>
          <p:nvPr/>
        </p:nvSpPr>
        <p:spPr bwMode="auto">
          <a:xfrm>
            <a:off x="4139952" y="5482314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4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7" name="Rectangle 41"/>
          <p:cNvSpPr>
            <a:spLocks noChangeArrowheads="1"/>
          </p:cNvSpPr>
          <p:nvPr/>
        </p:nvSpPr>
        <p:spPr bwMode="auto">
          <a:xfrm>
            <a:off x="4139952" y="1654823"/>
            <a:ext cx="937433" cy="3316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1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01439" y="2060848"/>
            <a:ext cx="2346161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01439" y="3348026"/>
            <a:ext cx="2346161" cy="5850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01439" y="4509120"/>
            <a:ext cx="2346161" cy="5850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01439" y="5836270"/>
            <a:ext cx="2346161" cy="5850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195736" y="2501828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D4D7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2D4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469051" y="3536585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293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29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b="1" dirty="0">
              <a:solidFill>
                <a:srgbClr val="029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195736" y="4676416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8497B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2D4D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ko-KR" altLang="en-US" b="1" dirty="0">
              <a:solidFill>
                <a:srgbClr val="2D4D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469051" y="6021288"/>
            <a:ext cx="479213" cy="4792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86D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86D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b="1" dirty="0">
              <a:solidFill>
                <a:srgbClr val="386D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101732" y="3372169"/>
            <a:ext cx="171874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101732" y="5886769"/>
            <a:ext cx="171874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3528" y="2328467"/>
            <a:ext cx="171874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23528" y="4478908"/>
            <a:ext cx="171874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r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561283" y="2994679"/>
            <a:ext cx="4356484" cy="2880322"/>
            <a:chOff x="1561283" y="2994679"/>
            <a:chExt cx="4356484" cy="288032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561283" y="2994681"/>
              <a:ext cx="4356484" cy="720080"/>
            </a:xfrm>
            <a:prstGeom prst="roundRect">
              <a:avLst>
                <a:gd name="adj" fmla="val 50000"/>
              </a:avLst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561283" y="3717291"/>
              <a:ext cx="4356484" cy="720080"/>
            </a:xfrm>
            <a:prstGeom prst="roundRect">
              <a:avLst>
                <a:gd name="adj" fmla="val 50000"/>
              </a:avLst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561283" y="4434841"/>
              <a:ext cx="4356484" cy="720080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561283" y="5154921"/>
              <a:ext cx="4356484" cy="720080"/>
            </a:xfrm>
            <a:prstGeom prst="roundRect">
              <a:avLst>
                <a:gd name="adj" fmla="val 50000"/>
              </a:avLst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그림자.png"/>
            <p:cNvPicPr>
              <a:picLocks noChangeAspect="1"/>
            </p:cNvPicPr>
            <p:nvPr/>
          </p:nvPicPr>
          <p:blipFill rotWithShape="1">
            <a:blip r:embed="rId2" cstate="print"/>
            <a:srcRect l="42762" t="8042" r="-55067" b="8042"/>
            <a:stretch/>
          </p:blipFill>
          <p:spPr>
            <a:xfrm rot="10800000">
              <a:off x="5017668" y="2994679"/>
              <a:ext cx="288032" cy="288032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2" t="31955" r="25422"/>
          <a:stretch/>
        </p:blipFill>
        <p:spPr>
          <a:xfrm>
            <a:off x="323528" y="2329019"/>
            <a:ext cx="2520280" cy="466596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641403" y="317749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Click to edit title style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41403" y="390139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Click to edit title style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41403" y="461894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Click to edit title style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1403" y="533649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Click to edit title style</a:t>
            </a:r>
            <a:endParaRPr lang="en-US" altLang="ko-KR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76496" y="318731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A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5376496" y="392391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B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376496" y="466051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C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376496" y="535901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D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167687" y="2592719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1205046" y="1556792"/>
            <a:ext cx="391589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sz="24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6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167687" y="3550003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293C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67687" y="4507287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386DAC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386DAC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67687" y="5464572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8396B3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8396B3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013071" y="3284984"/>
            <a:ext cx="7128792" cy="43204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base" latinLnBrk="1" hangingPunct="1">
              <a:lnSpc>
                <a:spcPct val="12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Our company wishes to own a successful presentation to provide a variety of Presentation  templates are working.  </a:t>
            </a:r>
          </a:p>
          <a:p>
            <a:pPr marL="342900" marR="0" lvl="0" indent="-342900" algn="ctr" defTabSz="914400" rtl="0" eaLnBrk="1" fontAlgn="base" latinLnBrk="1" hangingPunct="1">
              <a:lnSpc>
                <a:spcPct val="12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You want to create your own templates. I'll do my best. </a:t>
            </a:r>
            <a:endParaRPr kumimoji="0" lang="ko-KR" altLang="ko-KR" sz="10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87326" y="2348880"/>
            <a:ext cx="7580283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4000" dirty="0">
                <a:latin typeface="Arial" pitchFamily="34" charset="0"/>
                <a:cs typeface="Arial" pitchFamily="34" charset="0"/>
              </a:rPr>
              <a:t>01. Click to edit title style</a:t>
            </a:r>
            <a:endParaRPr lang="ko-KR" alt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오른쪽 화살표 60"/>
          <p:cNvSpPr/>
          <p:nvPr/>
        </p:nvSpPr>
        <p:spPr>
          <a:xfrm rot="5400000">
            <a:off x="4550941" y="2312586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 rot="5400000">
            <a:off x="4550941" y="3495284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5400000">
            <a:off x="4550941" y="4705359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12082" y="1700808"/>
            <a:ext cx="5927041" cy="720080"/>
            <a:chOff x="1812082" y="1700808"/>
            <a:chExt cx="5927041" cy="72008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834467" y="1700808"/>
              <a:ext cx="5904656" cy="720080"/>
            </a:xfrm>
            <a:prstGeom prst="roundRect">
              <a:avLst>
                <a:gd name="adj" fmla="val 50000"/>
              </a:avLst>
            </a:prstGeom>
            <a:solidFill>
              <a:srgbClr val="2A4A70"/>
            </a:solidFill>
            <a:ln w="12700">
              <a:noFill/>
            </a:ln>
            <a:effectLst/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812082" y="1794588"/>
              <a:ext cx="5784254" cy="54100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12082" y="2897729"/>
            <a:ext cx="5927041" cy="720080"/>
            <a:chOff x="1812082" y="2897729"/>
            <a:chExt cx="5927041" cy="72008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834467" y="2897729"/>
              <a:ext cx="5904656" cy="720080"/>
            </a:xfrm>
            <a:prstGeom prst="roundRect">
              <a:avLst>
                <a:gd name="adj" fmla="val 50000"/>
              </a:avLst>
            </a:prstGeom>
            <a:solidFill>
              <a:srgbClr val="34A8D6"/>
            </a:solidFill>
            <a:ln w="12700">
              <a:noFill/>
            </a:ln>
            <a:effectLst/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812082" y="2997459"/>
              <a:ext cx="5784254" cy="54100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0293CC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812082" y="4078829"/>
            <a:ext cx="5927041" cy="720080"/>
            <a:chOff x="1812082" y="4078829"/>
            <a:chExt cx="5927041" cy="72008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834467" y="4078829"/>
              <a:ext cx="5904656" cy="720080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12082" y="4184002"/>
              <a:ext cx="5784254" cy="54100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015D81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12082" y="5281700"/>
            <a:ext cx="5927041" cy="720080"/>
            <a:chOff x="1812082" y="5281700"/>
            <a:chExt cx="5927041" cy="72008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834467" y="5281700"/>
              <a:ext cx="5904656" cy="720080"/>
            </a:xfrm>
            <a:prstGeom prst="roundRect">
              <a:avLst>
                <a:gd name="adj" fmla="val 50000"/>
              </a:avLst>
            </a:prstGeom>
            <a:solidFill>
              <a:srgbClr val="93A4BD"/>
            </a:solidFill>
            <a:ln w="12700">
              <a:noFill/>
            </a:ln>
            <a:effectLst/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812082" y="5375988"/>
              <a:ext cx="5784254" cy="54100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708099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gray">
          <a:xfrm>
            <a:off x="2411760" y="1814723"/>
            <a:ext cx="469974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2411760" y="3023038"/>
            <a:ext cx="469974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gray">
          <a:xfrm>
            <a:off x="2411760" y="4215023"/>
            <a:ext cx="469974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gray">
          <a:xfrm>
            <a:off x="2411760" y="5396123"/>
            <a:ext cx="469974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259632" y="1628800"/>
            <a:ext cx="1224136" cy="1022598"/>
            <a:chOff x="1259632" y="1628800"/>
            <a:chExt cx="1224136" cy="1022598"/>
          </a:xfrm>
        </p:grpSpPr>
        <p:grpSp>
          <p:nvGrpSpPr>
            <p:cNvPr id="35" name="그룹 34"/>
            <p:cNvGrpSpPr/>
            <p:nvPr/>
          </p:nvGrpSpPr>
          <p:grpSpPr>
            <a:xfrm>
              <a:off x="1259632" y="1628800"/>
              <a:ext cx="1224136" cy="1022598"/>
              <a:chOff x="1259632" y="1628800"/>
              <a:chExt cx="1224136" cy="1022598"/>
            </a:xfrm>
          </p:grpSpPr>
          <p:sp>
            <p:nvSpPr>
              <p:cNvPr id="20" name="정육면체 19"/>
              <p:cNvSpPr/>
              <p:nvPr/>
            </p:nvSpPr>
            <p:spPr>
              <a:xfrm>
                <a:off x="1259632" y="1700808"/>
                <a:ext cx="950590" cy="950590"/>
              </a:xfrm>
              <a:prstGeom prst="cube">
                <a:avLst/>
              </a:prstGeom>
              <a:solidFill>
                <a:srgbClr val="2A4A70"/>
              </a:solidFill>
              <a:ln w="12700">
                <a:noFill/>
              </a:ln>
              <a:effectLst/>
              <a:scene3d>
                <a:camera prst="orthographicFront"/>
                <a:lightRig rig="threePt" dir="t">
                  <a:rot lat="0" lon="0" rev="10800000"/>
                </a:lightRig>
              </a:scene3d>
              <a:sp3d>
                <a:bevelT w="127000" h="254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 descr="그림자.pn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42762" t="8042" r="-55067" b="8042"/>
              <a:stretch/>
            </p:blipFill>
            <p:spPr>
              <a:xfrm rot="10800000" flipH="1">
                <a:off x="2208828" y="1628800"/>
                <a:ext cx="274940" cy="874982"/>
              </a:xfrm>
              <a:prstGeom prst="rect">
                <a:avLst/>
              </a:prstGeom>
            </p:spPr>
          </p:pic>
        </p:grpSp>
        <p:sp>
          <p:nvSpPr>
            <p:cNvPr id="53" name="이등변 삼각형 52"/>
            <p:cNvSpPr/>
            <p:nvPr/>
          </p:nvSpPr>
          <p:spPr>
            <a:xfrm rot="5400000" flipH="1">
              <a:off x="1281055" y="1937086"/>
              <a:ext cx="620015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259632" y="2799014"/>
            <a:ext cx="1224136" cy="1049305"/>
            <a:chOff x="1259632" y="2799014"/>
            <a:chExt cx="1224136" cy="1049305"/>
          </a:xfrm>
        </p:grpSpPr>
        <p:grpSp>
          <p:nvGrpSpPr>
            <p:cNvPr id="36" name="그룹 35"/>
            <p:cNvGrpSpPr/>
            <p:nvPr/>
          </p:nvGrpSpPr>
          <p:grpSpPr>
            <a:xfrm>
              <a:off x="1259632" y="2799014"/>
              <a:ext cx="1224136" cy="1049305"/>
              <a:chOff x="1259632" y="2799014"/>
              <a:chExt cx="1224136" cy="1049305"/>
            </a:xfrm>
          </p:grpSpPr>
          <p:sp>
            <p:nvSpPr>
              <p:cNvPr id="23" name="정육면체 22"/>
              <p:cNvSpPr/>
              <p:nvPr/>
            </p:nvSpPr>
            <p:spPr>
              <a:xfrm>
                <a:off x="1259632" y="2897729"/>
                <a:ext cx="950590" cy="950590"/>
              </a:xfrm>
              <a:prstGeom prst="cube">
                <a:avLst/>
              </a:prstGeom>
              <a:solidFill>
                <a:srgbClr val="34A8D6"/>
              </a:solidFill>
              <a:ln w="12700">
                <a:noFill/>
              </a:ln>
              <a:effectLst/>
              <a:scene3d>
                <a:camera prst="orthographicFront"/>
                <a:lightRig rig="threePt" dir="t">
                  <a:rot lat="0" lon="0" rev="10800000"/>
                </a:lightRig>
              </a:scene3d>
              <a:sp3d>
                <a:bevelT w="101600" h="127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그림자.pn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42762" t="8042" r="-55067" b="8042"/>
              <a:stretch/>
            </p:blipFill>
            <p:spPr>
              <a:xfrm rot="10800000" flipH="1">
                <a:off x="2208828" y="2799014"/>
                <a:ext cx="274940" cy="874982"/>
              </a:xfrm>
              <a:prstGeom prst="rect">
                <a:avLst/>
              </a:prstGeom>
            </p:spPr>
          </p:pic>
        </p:grpSp>
        <p:sp>
          <p:nvSpPr>
            <p:cNvPr id="54" name="이등변 삼각형 53"/>
            <p:cNvSpPr/>
            <p:nvPr/>
          </p:nvSpPr>
          <p:spPr>
            <a:xfrm rot="5400000" flipH="1">
              <a:off x="1281055" y="3134515"/>
              <a:ext cx="620015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259632" y="4018214"/>
            <a:ext cx="1224136" cy="1011205"/>
            <a:chOff x="1259632" y="4018214"/>
            <a:chExt cx="1224136" cy="1011205"/>
          </a:xfrm>
        </p:grpSpPr>
        <p:grpSp>
          <p:nvGrpSpPr>
            <p:cNvPr id="37" name="그룹 36"/>
            <p:cNvGrpSpPr/>
            <p:nvPr/>
          </p:nvGrpSpPr>
          <p:grpSpPr>
            <a:xfrm>
              <a:off x="1259632" y="4018214"/>
              <a:ext cx="1224136" cy="1011205"/>
              <a:chOff x="1259632" y="4018214"/>
              <a:chExt cx="1224136" cy="1011205"/>
            </a:xfrm>
          </p:grpSpPr>
          <p:sp>
            <p:nvSpPr>
              <p:cNvPr id="25" name="정육면체 24"/>
              <p:cNvSpPr/>
              <p:nvPr/>
            </p:nvSpPr>
            <p:spPr>
              <a:xfrm>
                <a:off x="1259632" y="4078829"/>
                <a:ext cx="950590" cy="950590"/>
              </a:xfrm>
              <a:prstGeom prst="cube">
                <a:avLst/>
              </a:prstGeom>
              <a:solidFill>
                <a:srgbClr val="386DAC"/>
              </a:solidFill>
              <a:ln w="12700">
                <a:noFill/>
              </a:ln>
              <a:scene3d>
                <a:camera prst="orthographicFront"/>
                <a:lightRig rig="threePt" dir="t">
                  <a:rot lat="0" lon="0" rev="10800000"/>
                </a:lightRig>
              </a:scene3d>
              <a:sp3d>
                <a:bevelT w="127000" h="254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 descr="그림자.pn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42762" t="8042" r="-55067" b="8042"/>
              <a:stretch/>
            </p:blipFill>
            <p:spPr>
              <a:xfrm rot="10800000" flipH="1">
                <a:off x="2208828" y="4018214"/>
                <a:ext cx="274940" cy="874982"/>
              </a:xfrm>
              <a:prstGeom prst="rect">
                <a:avLst/>
              </a:prstGeom>
            </p:spPr>
          </p:pic>
        </p:grpSp>
        <p:sp>
          <p:nvSpPr>
            <p:cNvPr id="55" name="이등변 삼각형 54"/>
            <p:cNvSpPr/>
            <p:nvPr/>
          </p:nvSpPr>
          <p:spPr>
            <a:xfrm rot="5400000" flipH="1">
              <a:off x="1281055" y="4315614"/>
              <a:ext cx="620015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259632" y="5253743"/>
            <a:ext cx="1224136" cy="978547"/>
            <a:chOff x="1259632" y="5253743"/>
            <a:chExt cx="1224136" cy="978547"/>
          </a:xfrm>
        </p:grpSpPr>
        <p:grpSp>
          <p:nvGrpSpPr>
            <p:cNvPr id="38" name="그룹 37"/>
            <p:cNvGrpSpPr/>
            <p:nvPr/>
          </p:nvGrpSpPr>
          <p:grpSpPr>
            <a:xfrm>
              <a:off x="1259632" y="5253743"/>
              <a:ext cx="1224136" cy="978547"/>
              <a:chOff x="1259632" y="5253743"/>
              <a:chExt cx="1224136" cy="978547"/>
            </a:xfrm>
          </p:grpSpPr>
          <p:sp>
            <p:nvSpPr>
              <p:cNvPr id="27" name="정육면체 26"/>
              <p:cNvSpPr/>
              <p:nvPr/>
            </p:nvSpPr>
            <p:spPr>
              <a:xfrm>
                <a:off x="1259632" y="5281700"/>
                <a:ext cx="950590" cy="950590"/>
              </a:xfrm>
              <a:prstGeom prst="cube">
                <a:avLst/>
              </a:prstGeom>
              <a:solidFill>
                <a:srgbClr val="93A4BD"/>
              </a:solidFill>
              <a:ln w="12700">
                <a:noFill/>
              </a:ln>
              <a:effectLst/>
              <a:scene3d>
                <a:camera prst="orthographicFront"/>
                <a:lightRig rig="threePt" dir="t">
                  <a:rot lat="0" lon="0" rev="10800000"/>
                </a:lightRig>
              </a:scene3d>
              <a:sp3d>
                <a:bevelT w="101600" h="127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 descr="그림자.pn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42762" t="8042" r="-55067" b="8042"/>
              <a:stretch/>
            </p:blipFill>
            <p:spPr>
              <a:xfrm rot="10800000" flipH="1">
                <a:off x="2208828" y="5253743"/>
                <a:ext cx="274940" cy="874982"/>
              </a:xfrm>
              <a:prstGeom prst="rect">
                <a:avLst/>
              </a:prstGeom>
            </p:spPr>
          </p:pic>
        </p:grpSp>
        <p:sp>
          <p:nvSpPr>
            <p:cNvPr id="56" name="이등변 삼각형 55"/>
            <p:cNvSpPr/>
            <p:nvPr/>
          </p:nvSpPr>
          <p:spPr>
            <a:xfrm rot="5400000" flipH="1">
              <a:off x="1281055" y="5518485"/>
              <a:ext cx="620015" cy="646506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429238" y="212900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01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429238" y="330466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02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29238" y="451297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03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9238" y="569407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noProof="1" smtClean="0">
                <a:solidFill>
                  <a:schemeClr val="bg1"/>
                </a:solidFill>
                <a:latin typeface="Arial" charset="0"/>
              </a:rPr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2315" y="1123185"/>
            <a:ext cx="5800072" cy="3631157"/>
            <a:chOff x="-32315" y="1123185"/>
            <a:chExt cx="5800072" cy="3631157"/>
          </a:xfrm>
        </p:grpSpPr>
        <p:graphicFrame>
          <p:nvGraphicFramePr>
            <p:cNvPr id="7" name="차트 6"/>
            <p:cNvGraphicFramePr/>
            <p:nvPr>
              <p:extLst/>
            </p:nvPr>
          </p:nvGraphicFramePr>
          <p:xfrm>
            <a:off x="-32315" y="1123185"/>
            <a:ext cx="5800072" cy="36311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3" name="타원 52"/>
            <p:cNvSpPr/>
            <p:nvPr/>
          </p:nvSpPr>
          <p:spPr>
            <a:xfrm rot="21045772">
              <a:off x="1954930" y="2296331"/>
              <a:ext cx="3016294" cy="1420071"/>
            </a:xfrm>
            <a:prstGeom prst="ellipse">
              <a:avLst/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4801941" flipH="1">
              <a:off x="1522578" y="1110217"/>
              <a:ext cx="1456347" cy="2988954"/>
            </a:xfrm>
            <a:prstGeom prst="ellipse">
              <a:avLst/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다리꼴 21"/>
          <p:cNvSpPr/>
          <p:nvPr/>
        </p:nvSpPr>
        <p:spPr>
          <a:xfrm>
            <a:off x="542002" y="4725524"/>
            <a:ext cx="1798611" cy="236979"/>
          </a:xfrm>
          <a:prstGeom prst="trapezoid">
            <a:avLst>
              <a:gd name="adj" fmla="val 4566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986" y="4884586"/>
            <a:ext cx="1991685" cy="150287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53255" y="4728138"/>
            <a:ext cx="1567935" cy="407628"/>
          </a:xfrm>
          <a:prstGeom prst="round2SameRect">
            <a:avLst/>
          </a:prstGeom>
          <a:solidFill>
            <a:srgbClr val="2A4A70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57199" y="4775089"/>
            <a:ext cx="813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87021" y="5201424"/>
            <a:ext cx="17187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28" name="사다리꼴 27"/>
          <p:cNvSpPr/>
          <p:nvPr/>
        </p:nvSpPr>
        <p:spPr>
          <a:xfrm>
            <a:off x="2650202" y="4725524"/>
            <a:ext cx="1798611" cy="236979"/>
          </a:xfrm>
          <a:prstGeom prst="trapezoid">
            <a:avLst>
              <a:gd name="adj" fmla="val 4566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548186" y="4884586"/>
            <a:ext cx="1991685" cy="150287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4F7EB5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2761455" y="4728138"/>
            <a:ext cx="1567935" cy="407628"/>
          </a:xfrm>
          <a:prstGeom prst="round2SameRect">
            <a:avLst/>
          </a:prstGeom>
          <a:solidFill>
            <a:srgbClr val="0293C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165399" y="4775089"/>
            <a:ext cx="813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5221" y="5201424"/>
            <a:ext cx="17187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33" name="사다리꼴 32"/>
          <p:cNvSpPr/>
          <p:nvPr/>
        </p:nvSpPr>
        <p:spPr>
          <a:xfrm>
            <a:off x="4739352" y="4725524"/>
            <a:ext cx="1798611" cy="236979"/>
          </a:xfrm>
          <a:prstGeom prst="trapezoid">
            <a:avLst>
              <a:gd name="adj" fmla="val 4566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37336" y="4884586"/>
            <a:ext cx="1991685" cy="150287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015D81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모서리가 둥근 사각형 34"/>
          <p:cNvSpPr/>
          <p:nvPr/>
        </p:nvSpPr>
        <p:spPr>
          <a:xfrm flipV="1">
            <a:off x="4850605" y="4728138"/>
            <a:ext cx="1567935" cy="407628"/>
          </a:xfrm>
          <a:prstGeom prst="round2SameRect">
            <a:avLst/>
          </a:prstGeom>
          <a:solidFill>
            <a:srgbClr val="386DAC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54549" y="4775089"/>
            <a:ext cx="813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84371" y="5201424"/>
            <a:ext cx="17187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38" name="사다리꼴 37"/>
          <p:cNvSpPr/>
          <p:nvPr/>
        </p:nvSpPr>
        <p:spPr>
          <a:xfrm>
            <a:off x="6841202" y="4725524"/>
            <a:ext cx="1798611" cy="236979"/>
          </a:xfrm>
          <a:prstGeom prst="trapezoid">
            <a:avLst>
              <a:gd name="adj" fmla="val 4566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39186" y="4884586"/>
            <a:ext cx="1991685" cy="1502874"/>
          </a:xfrm>
          <a:prstGeom prst="roundRect">
            <a:avLst>
              <a:gd name="adj" fmla="val 4858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9050">
            <a:solidFill>
              <a:srgbClr val="708099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양쪽 모서리가 둥근 사각형 39"/>
          <p:cNvSpPr/>
          <p:nvPr/>
        </p:nvSpPr>
        <p:spPr>
          <a:xfrm flipV="1">
            <a:off x="6952455" y="4728138"/>
            <a:ext cx="1567935" cy="407628"/>
          </a:xfrm>
          <a:prstGeom prst="round2SameRect">
            <a:avLst/>
          </a:prstGeom>
          <a:solidFill>
            <a:srgbClr val="8396B3"/>
          </a:solidFill>
          <a:ln w="12700">
            <a:noFill/>
          </a:ln>
          <a:scene3d>
            <a:camera prst="orthographicFront"/>
            <a:lightRig rig="threePt" dir="t">
              <a:rot lat="0" lon="0" rev="10800000"/>
            </a:lightRig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356399" y="4775089"/>
            <a:ext cx="813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6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86221" y="5201424"/>
            <a:ext cx="17187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334317" y="1700808"/>
            <a:ext cx="32362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64088" y="2162866"/>
            <a:ext cx="3435012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978790" y="1979160"/>
            <a:ext cx="1457306" cy="729760"/>
            <a:chOff x="3978790" y="1979160"/>
            <a:chExt cx="1457306" cy="729760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3978790" y="1979160"/>
              <a:ext cx="805581" cy="729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4784371" y="1979160"/>
              <a:ext cx="65172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5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54" name="Rectangle 41"/>
          <p:cNvSpPr>
            <a:spLocks noChangeArrowheads="1"/>
          </p:cNvSpPr>
          <p:nvPr/>
        </p:nvSpPr>
        <p:spPr bwMode="auto">
          <a:xfrm>
            <a:off x="1122520" y="1378538"/>
            <a:ext cx="7043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80%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5" name="오른쪽 화살표 54"/>
          <p:cNvSpPr/>
          <p:nvPr/>
        </p:nvSpPr>
        <p:spPr>
          <a:xfrm rot="16200000">
            <a:off x="1300431" y="2452695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 rot="16200000">
            <a:off x="3385130" y="2452696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 rot="16200000">
            <a:off x="5531430" y="2452697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6200000">
            <a:off x="7563430" y="2452697"/>
            <a:ext cx="421297" cy="523196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42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08236" y="1728391"/>
            <a:ext cx="213287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200" noProof="1" smtClean="0">
              <a:solidFill>
                <a:srgbClr val="2D4D72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2" name="Rectangle 41"/>
          <p:cNvSpPr>
            <a:spLocks noChangeArrowheads="1"/>
          </p:cNvSpPr>
          <p:nvPr/>
        </p:nvSpPr>
        <p:spPr bwMode="auto">
          <a:xfrm>
            <a:off x="3270060" y="1378538"/>
            <a:ext cx="7043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45%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55776" y="1728391"/>
            <a:ext cx="213287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 smtClean="0">
                <a:solidFill>
                  <a:srgbClr val="0293CC"/>
                </a:solidFill>
                <a:latin typeface="Arial" charset="0"/>
              </a:rPr>
              <a:t>CONTENTS</a:t>
            </a:r>
            <a:endParaRPr lang="en-US" altLang="ko-KR" sz="1200" noProof="1" smtClean="0">
              <a:solidFill>
                <a:srgbClr val="0293CC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4" name="Rectangle 41"/>
          <p:cNvSpPr>
            <a:spLocks noChangeArrowheads="1"/>
          </p:cNvSpPr>
          <p:nvPr/>
        </p:nvSpPr>
        <p:spPr bwMode="auto">
          <a:xfrm>
            <a:off x="5378260" y="1378538"/>
            <a:ext cx="7043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20%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63976" y="1728391"/>
            <a:ext cx="213287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rgbClr val="386DAC"/>
                </a:solidFill>
                <a:latin typeface="Arial" charset="0"/>
              </a:rPr>
              <a:t>CONTENTS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6" name="Rectangle 41"/>
          <p:cNvSpPr>
            <a:spLocks noChangeArrowheads="1"/>
          </p:cNvSpPr>
          <p:nvPr/>
        </p:nvSpPr>
        <p:spPr bwMode="auto">
          <a:xfrm>
            <a:off x="7416610" y="1378538"/>
            <a:ext cx="7043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6</a:t>
            </a:r>
            <a:r>
              <a:rPr lang="en-US" altLang="ko-KR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5</a:t>
            </a: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%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702326" y="1728391"/>
            <a:ext cx="213287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 smtClean="0">
                <a:solidFill>
                  <a:srgbClr val="8396B3"/>
                </a:solidFill>
                <a:latin typeface="Arial" charset="0"/>
              </a:rPr>
              <a:t>CONTENTS</a:t>
            </a:r>
            <a:endParaRPr lang="en-US" altLang="ko-KR" sz="1200" noProof="1" smtClean="0">
              <a:solidFill>
                <a:srgbClr val="8396B3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4478" y="2871907"/>
            <a:ext cx="2413203" cy="3598805"/>
            <a:chOff x="304478" y="2871907"/>
            <a:chExt cx="2413203" cy="3598805"/>
          </a:xfrm>
        </p:grpSpPr>
        <p:sp>
          <p:nvSpPr>
            <p:cNvPr id="78" name="타원 77"/>
            <p:cNvSpPr/>
            <p:nvPr/>
          </p:nvSpPr>
          <p:spPr bwMode="auto">
            <a:xfrm>
              <a:off x="304478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733074" y="5605498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733074" y="5263800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733074" y="4922101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733074" y="4580402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733074" y="4238703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733074" y="3897004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33074" y="3555305"/>
              <a:ext cx="1462662" cy="508800"/>
            </a:xfrm>
            <a:prstGeom prst="ellipse">
              <a:avLst/>
            </a:prstGeom>
            <a:solidFill>
              <a:srgbClr val="425F80"/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rgbClr val="2D4D7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733074" y="3213606"/>
              <a:ext cx="1462662" cy="508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733074" y="2871907"/>
              <a:ext cx="1462662" cy="508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RelaxedModerately" fov="0">
                <a:rot lat="18899991" lon="0" rev="0"/>
              </a:camera>
              <a:lightRig rig="threePt" dir="t"/>
            </a:scene3d>
            <a:sp3d extrusionH="317500">
              <a:bevelT w="254000" h="63500"/>
              <a:bevelB w="0" h="0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389177" y="2871907"/>
            <a:ext cx="2413203" cy="3598805"/>
            <a:chOff x="2389177" y="2871907"/>
            <a:chExt cx="2413203" cy="3598805"/>
          </a:xfrm>
        </p:grpSpPr>
        <p:sp>
          <p:nvSpPr>
            <p:cNvPr id="79" name="타원 78"/>
            <p:cNvSpPr/>
            <p:nvPr/>
          </p:nvSpPr>
          <p:spPr bwMode="auto">
            <a:xfrm>
              <a:off x="2389177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841274" y="2871907"/>
              <a:ext cx="1462662" cy="3242391"/>
              <a:chOff x="2841274" y="2871907"/>
              <a:chExt cx="1462662" cy="3242391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2841274" y="5605498"/>
                <a:ext cx="1462662" cy="508800"/>
              </a:xfrm>
              <a:prstGeom prst="ellipse">
                <a:avLst/>
              </a:prstGeom>
              <a:solidFill>
                <a:srgbClr val="0293C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0293C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2841274" y="5263800"/>
                <a:ext cx="1462662" cy="508800"/>
              </a:xfrm>
              <a:prstGeom prst="ellipse">
                <a:avLst/>
              </a:prstGeom>
              <a:solidFill>
                <a:srgbClr val="0293C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0293C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2841274" y="4922101"/>
                <a:ext cx="1462662" cy="508800"/>
              </a:xfrm>
              <a:prstGeom prst="ellipse">
                <a:avLst/>
              </a:prstGeom>
              <a:solidFill>
                <a:srgbClr val="0293C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0293C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2841274" y="4580402"/>
                <a:ext cx="1462662" cy="508800"/>
              </a:xfrm>
              <a:prstGeom prst="ellipse">
                <a:avLst/>
              </a:prstGeom>
              <a:solidFill>
                <a:srgbClr val="0293C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0293C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841274" y="4238703"/>
                <a:ext cx="1462662" cy="508800"/>
              </a:xfrm>
              <a:prstGeom prst="ellipse">
                <a:avLst/>
              </a:prstGeom>
              <a:solidFill>
                <a:srgbClr val="0293C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0293C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2841274" y="3897004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2841274" y="3555305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2841274" y="3213606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2841274" y="2871907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535477" y="2871907"/>
            <a:ext cx="2413203" cy="3598805"/>
            <a:chOff x="4535477" y="2871907"/>
            <a:chExt cx="2413203" cy="3598805"/>
          </a:xfrm>
        </p:grpSpPr>
        <p:sp>
          <p:nvSpPr>
            <p:cNvPr id="80" name="타원 79"/>
            <p:cNvSpPr/>
            <p:nvPr/>
          </p:nvSpPr>
          <p:spPr bwMode="auto">
            <a:xfrm>
              <a:off x="4535477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032024" y="2871907"/>
              <a:ext cx="1462662" cy="3242391"/>
              <a:chOff x="5032024" y="2871907"/>
              <a:chExt cx="1462662" cy="3242391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032024" y="5605498"/>
                <a:ext cx="1462662" cy="508800"/>
              </a:xfrm>
              <a:prstGeom prst="ellipse">
                <a:avLst/>
              </a:prstGeom>
              <a:solidFill>
                <a:srgbClr val="386DA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386DA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5032024" y="5263800"/>
                <a:ext cx="1462662" cy="508800"/>
              </a:xfrm>
              <a:prstGeom prst="ellipse">
                <a:avLst/>
              </a:prstGeom>
              <a:solidFill>
                <a:srgbClr val="386DA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386DA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5032024" y="4922101"/>
                <a:ext cx="1462662" cy="508800"/>
              </a:xfrm>
              <a:prstGeom prst="ellipse">
                <a:avLst/>
              </a:prstGeom>
              <a:solidFill>
                <a:srgbClr val="386DA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386DA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5032024" y="4580402"/>
                <a:ext cx="1462662" cy="508800"/>
              </a:xfrm>
              <a:prstGeom prst="ellipse">
                <a:avLst/>
              </a:prstGeom>
              <a:solidFill>
                <a:srgbClr val="386DAC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386DAC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5032024" y="4238703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5032024" y="3897004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5032024" y="3555305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5032024" y="3213606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5032024" y="2871907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567477" y="2871907"/>
            <a:ext cx="2413203" cy="3598805"/>
            <a:chOff x="6567477" y="2871907"/>
            <a:chExt cx="2413203" cy="3598805"/>
          </a:xfrm>
        </p:grpSpPr>
        <p:sp>
          <p:nvSpPr>
            <p:cNvPr id="81" name="타원 80"/>
            <p:cNvSpPr/>
            <p:nvPr/>
          </p:nvSpPr>
          <p:spPr bwMode="auto">
            <a:xfrm>
              <a:off x="6567477" y="6309320"/>
              <a:ext cx="2413203" cy="161392"/>
            </a:xfrm>
            <a:prstGeom prst="ellipse">
              <a:avLst/>
            </a:prstGeom>
            <a:gradFill flip="none" rotWithShape="1">
              <a:gsLst>
                <a:gs pos="13000">
                  <a:schemeClr val="tx1">
                    <a:alpha val="46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032274" y="2871907"/>
              <a:ext cx="1462662" cy="3242391"/>
              <a:chOff x="7032274" y="2871907"/>
              <a:chExt cx="1462662" cy="3242391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7032274" y="5605498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7032274" y="5263800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7032274" y="4922101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7032274" y="4580402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7032274" y="4238703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7032274" y="3897004"/>
                <a:ext cx="1462662" cy="508800"/>
              </a:xfrm>
              <a:prstGeom prst="ellipse">
                <a:avLst/>
              </a:prstGeom>
              <a:solidFill>
                <a:srgbClr val="8497B4"/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rgbClr val="8396B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7032274" y="3555305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7032274" y="3213606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7032274" y="2871907"/>
                <a:ext cx="1462662" cy="508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 fov="0">
                  <a:rot lat="18899991" lon="0" rev="0"/>
                </a:camera>
                <a:lightRig rig="threePt" dir="t"/>
              </a:scene3d>
              <a:sp3d extrusionH="317500">
                <a:bevelT w="254000" h="63500"/>
                <a:bevelB w="0" h="0"/>
                <a:extrusionClr>
                  <a:schemeClr val="bg1">
                    <a:lumMod val="6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19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rot="10800000" flipV="1">
            <a:off x="1669012" y="4053346"/>
            <a:ext cx="5731160" cy="1463885"/>
          </a:xfrm>
          <a:custGeom>
            <a:avLst/>
            <a:gdLst>
              <a:gd name="connsiteX0" fmla="*/ 0 w 2664296"/>
              <a:gd name="connsiteY0" fmla="*/ 864096 h 1728192"/>
              <a:gd name="connsiteX1" fmla="*/ 666074 w 2664296"/>
              <a:gd name="connsiteY1" fmla="*/ 864096 h 1728192"/>
              <a:gd name="connsiteX2" fmla="*/ 666074 w 2664296"/>
              <a:gd name="connsiteY2" fmla="*/ 0 h 1728192"/>
              <a:gd name="connsiteX3" fmla="*/ 1998222 w 2664296"/>
              <a:gd name="connsiteY3" fmla="*/ 0 h 1728192"/>
              <a:gd name="connsiteX4" fmla="*/ 1998222 w 2664296"/>
              <a:gd name="connsiteY4" fmla="*/ 864096 h 1728192"/>
              <a:gd name="connsiteX5" fmla="*/ 2664296 w 2664296"/>
              <a:gd name="connsiteY5" fmla="*/ 864096 h 1728192"/>
              <a:gd name="connsiteX6" fmla="*/ 1332148 w 2664296"/>
              <a:gd name="connsiteY6" fmla="*/ 1728192 h 1728192"/>
              <a:gd name="connsiteX7" fmla="*/ 0 w 2664296"/>
              <a:gd name="connsiteY7" fmla="*/ 864096 h 1728192"/>
              <a:gd name="connsiteX0" fmla="*/ 2771539 w 5435835"/>
              <a:gd name="connsiteY0" fmla="*/ 1224260 h 2088356"/>
              <a:gd name="connsiteX1" fmla="*/ 3437613 w 5435835"/>
              <a:gd name="connsiteY1" fmla="*/ 1224260 h 2088356"/>
              <a:gd name="connsiteX2" fmla="*/ 0 w 5435835"/>
              <a:gd name="connsiteY2" fmla="*/ 0 h 2088356"/>
              <a:gd name="connsiteX3" fmla="*/ 4769761 w 5435835"/>
              <a:gd name="connsiteY3" fmla="*/ 360164 h 2088356"/>
              <a:gd name="connsiteX4" fmla="*/ 4769761 w 5435835"/>
              <a:gd name="connsiteY4" fmla="*/ 1224260 h 2088356"/>
              <a:gd name="connsiteX5" fmla="*/ 5435835 w 5435835"/>
              <a:gd name="connsiteY5" fmla="*/ 1224260 h 2088356"/>
              <a:gd name="connsiteX6" fmla="*/ 4103687 w 5435835"/>
              <a:gd name="connsiteY6" fmla="*/ 2088356 h 2088356"/>
              <a:gd name="connsiteX7" fmla="*/ 2771539 w 5435835"/>
              <a:gd name="connsiteY7" fmla="*/ 1224260 h 2088356"/>
              <a:gd name="connsiteX0" fmla="*/ 2771539 w 8280401"/>
              <a:gd name="connsiteY0" fmla="*/ 1224260 h 2088356"/>
              <a:gd name="connsiteX1" fmla="*/ 3437613 w 8280401"/>
              <a:gd name="connsiteY1" fmla="*/ 1224260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769761 w 8280401"/>
              <a:gd name="connsiteY4" fmla="*/ 1224260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2088356"/>
              <a:gd name="connsiteX1" fmla="*/ 3815656 w 8280401"/>
              <a:gd name="connsiteY1" fmla="*/ 1440284 h 2088356"/>
              <a:gd name="connsiteX2" fmla="*/ 0 w 8280401"/>
              <a:gd name="connsiteY2" fmla="*/ 0 h 2088356"/>
              <a:gd name="connsiteX3" fmla="*/ 8280401 w 8280401"/>
              <a:gd name="connsiteY3" fmla="*/ 0 h 2088356"/>
              <a:gd name="connsiteX4" fmla="*/ 4391720 w 8280401"/>
              <a:gd name="connsiteY4" fmla="*/ 1440284 h 2088356"/>
              <a:gd name="connsiteX5" fmla="*/ 5435835 w 8280401"/>
              <a:gd name="connsiteY5" fmla="*/ 1224260 h 2088356"/>
              <a:gd name="connsiteX6" fmla="*/ 4103687 w 8280401"/>
              <a:gd name="connsiteY6" fmla="*/ 2088356 h 2088356"/>
              <a:gd name="connsiteX7" fmla="*/ 2771539 w 8280401"/>
              <a:gd name="connsiteY7" fmla="*/ 1224260 h 2088356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5435835 w 8280401"/>
              <a:gd name="connsiteY5" fmla="*/ 1224260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2771539 w 8280401"/>
              <a:gd name="connsiteY0" fmla="*/ 1224260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2771539 w 8280401"/>
              <a:gd name="connsiteY7" fmla="*/ 1224260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  <a:gd name="connsiteX0" fmla="*/ 3383608 w 8280401"/>
              <a:gd name="connsiteY0" fmla="*/ 1368276 h 1872332"/>
              <a:gd name="connsiteX1" fmla="*/ 3815656 w 8280401"/>
              <a:gd name="connsiteY1" fmla="*/ 1440284 h 1872332"/>
              <a:gd name="connsiteX2" fmla="*/ 0 w 8280401"/>
              <a:gd name="connsiteY2" fmla="*/ 0 h 1872332"/>
              <a:gd name="connsiteX3" fmla="*/ 8280401 w 8280401"/>
              <a:gd name="connsiteY3" fmla="*/ 0 h 1872332"/>
              <a:gd name="connsiteX4" fmla="*/ 4391720 w 8280401"/>
              <a:gd name="connsiteY4" fmla="*/ 1440284 h 1872332"/>
              <a:gd name="connsiteX5" fmla="*/ 4895776 w 8280401"/>
              <a:gd name="connsiteY5" fmla="*/ 1368276 h 1872332"/>
              <a:gd name="connsiteX6" fmla="*/ 4103688 w 8280401"/>
              <a:gd name="connsiteY6" fmla="*/ 1872332 h 1872332"/>
              <a:gd name="connsiteX7" fmla="*/ 3383608 w 8280401"/>
              <a:gd name="connsiteY7" fmla="*/ 1368276 h 18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0401" h="1872332">
                <a:moveTo>
                  <a:pt x="3383608" y="1368276"/>
                </a:moveTo>
                <a:lnTo>
                  <a:pt x="3815656" y="1440284"/>
                </a:lnTo>
                <a:cubicBezTo>
                  <a:pt x="3459039" y="1001861"/>
                  <a:pt x="3038797" y="572815"/>
                  <a:pt x="0" y="0"/>
                </a:cubicBezTo>
                <a:lnTo>
                  <a:pt x="8280401" y="0"/>
                </a:lnTo>
                <a:cubicBezTo>
                  <a:pt x="6258662" y="268015"/>
                  <a:pt x="4700671" y="849461"/>
                  <a:pt x="4391720" y="1440284"/>
                </a:cubicBezTo>
                <a:lnTo>
                  <a:pt x="4895776" y="1368276"/>
                </a:lnTo>
                <a:lnTo>
                  <a:pt x="4103688" y="1872332"/>
                </a:lnTo>
                <a:lnTo>
                  <a:pt x="3383608" y="1368276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5400000">
            <a:off x="3866145" y="1526776"/>
            <a:ext cx="1433952" cy="1637149"/>
            <a:chOff x="3715580" y="1844824"/>
            <a:chExt cx="1735082" cy="1980950"/>
          </a:xfrm>
        </p:grpSpPr>
        <p:sp>
          <p:nvSpPr>
            <p:cNvPr id="4" name="육각형 3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" name="육각형 4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 rot="5400000">
            <a:off x="5218933" y="2283293"/>
            <a:ext cx="1433952" cy="1637149"/>
            <a:chOff x="3715580" y="1844824"/>
            <a:chExt cx="1735082" cy="1980950"/>
          </a:xfrm>
        </p:grpSpPr>
        <p:sp>
          <p:nvSpPr>
            <p:cNvPr id="10" name="육각형 9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1" name="육각형 10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5400000">
            <a:off x="2513358" y="2283293"/>
            <a:ext cx="1433952" cy="1637149"/>
            <a:chOff x="3715580" y="1844824"/>
            <a:chExt cx="1735082" cy="1980950"/>
          </a:xfrm>
        </p:grpSpPr>
        <p:sp>
          <p:nvSpPr>
            <p:cNvPr id="13" name="육각형 12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5400000">
            <a:off x="1180428" y="3063426"/>
            <a:ext cx="1433952" cy="1637149"/>
            <a:chOff x="3715580" y="1844824"/>
            <a:chExt cx="1735082" cy="1980950"/>
          </a:xfrm>
        </p:grpSpPr>
        <p:sp>
          <p:nvSpPr>
            <p:cNvPr id="16" name="육각형 15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7" name="육각형 16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5400000">
            <a:off x="6545806" y="3044374"/>
            <a:ext cx="1433952" cy="1637149"/>
            <a:chOff x="3715580" y="1844824"/>
            <a:chExt cx="1735082" cy="1980950"/>
          </a:xfrm>
        </p:grpSpPr>
        <p:sp>
          <p:nvSpPr>
            <p:cNvPr id="19" name="육각형 18"/>
            <p:cNvSpPr/>
            <p:nvPr/>
          </p:nvSpPr>
          <p:spPr>
            <a:xfrm rot="5400000">
              <a:off x="3592646" y="1967758"/>
              <a:ext cx="1980950" cy="1735082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3712198" y="2062733"/>
              <a:ext cx="1751475" cy="1534089"/>
            </a:xfrm>
            <a:prstGeom prst="hexagon">
              <a:avLst>
                <a:gd name="adj" fmla="val 2840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98807" y="5667199"/>
            <a:ext cx="7344816" cy="714129"/>
            <a:chOff x="873407" y="1399878"/>
            <a:chExt cx="7344816" cy="71412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1" name="모서리가 둥근 직사각형 30"/>
            <p:cNvSpPr/>
            <p:nvPr/>
          </p:nvSpPr>
          <p:spPr>
            <a:xfrm>
              <a:off x="873407" y="1399878"/>
              <a:ext cx="7344816" cy="714129"/>
            </a:xfrm>
            <a:prstGeom prst="roundRect">
              <a:avLst>
                <a:gd name="adj" fmla="val 50000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120573" y="1461848"/>
              <a:ext cx="6850485" cy="590189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bg1">
                    <a:lumMod val="85000"/>
                  </a:schemeClr>
                </a:gs>
                <a:gs pos="1000">
                  <a:schemeClr val="bg1">
                    <a:lumMod val="95000"/>
                  </a:schemeClr>
                </a:gs>
              </a:gsLst>
              <a:lin ang="16200000" scaled="1"/>
            </a:gra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15616" y="1588788"/>
              <a:ext cx="6880897" cy="321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 fontAlgn="base"/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Presentation Template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use a </a:t>
              </a:r>
              <a:r>
                <a:rPr lang="en-US" altLang="ko-KR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more concise and Clear Message can be delivered.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212349" y="2053873"/>
            <a:ext cx="74755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386DAC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386DAC"/>
                </a:solidFill>
                <a:latin typeface="Arial" charset="0"/>
              </a:rPr>
              <a:t>TEXT</a:t>
            </a:r>
            <a:endParaRPr lang="en-US" altLang="ko-KR" sz="1050" dirty="0">
              <a:solidFill>
                <a:srgbClr val="386DAC"/>
              </a:solidFill>
              <a:latin typeface="Arial" charset="0"/>
            </a:endParaRPr>
          </a:p>
        </p:txBody>
      </p: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2960266" y="3976028"/>
            <a:ext cx="3236274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2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3449" y="2828573"/>
            <a:ext cx="74755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00B0F0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00B0F0"/>
                </a:solidFill>
                <a:latin typeface="Arial" charset="0"/>
              </a:rPr>
              <a:t>TEXT</a:t>
            </a:r>
            <a:endParaRPr lang="en-US" altLang="ko-KR" sz="105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77599" y="2828573"/>
            <a:ext cx="74755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8396B3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8396B3"/>
                </a:solidFill>
                <a:latin typeface="Arial" charset="0"/>
              </a:rPr>
              <a:t>TEXT</a:t>
            </a:r>
            <a:endParaRPr lang="en-US" altLang="ko-KR" sz="1050" dirty="0">
              <a:solidFill>
                <a:srgbClr val="8396B3"/>
              </a:solidFill>
              <a:latin typeface="Arial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1699" y="3596923"/>
            <a:ext cx="747559" cy="5675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2D4D72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rgbClr val="2D4D72"/>
                </a:solidFill>
                <a:latin typeface="Arial" charset="0"/>
              </a:rPr>
              <a:t>TEXT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92049" y="3596923"/>
            <a:ext cx="747559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TEXT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35448" y="1493575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55119" y="1493575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9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 rot="5400000">
            <a:off x="2059223" y="685194"/>
            <a:ext cx="4881538" cy="6480719"/>
          </a:xfrm>
          <a:custGeom>
            <a:avLst/>
            <a:gdLst>
              <a:gd name="connsiteX0" fmla="*/ 0 w 4881538"/>
              <a:gd name="connsiteY0" fmla="*/ 3206954 h 5333286"/>
              <a:gd name="connsiteX1" fmla="*/ 0 w 4881538"/>
              <a:gd name="connsiteY1" fmla="*/ 1403042 h 5333286"/>
              <a:gd name="connsiteX2" fmla="*/ 1403042 w 4881538"/>
              <a:gd name="connsiteY2" fmla="*/ 0 h 5333286"/>
              <a:gd name="connsiteX3" fmla="*/ 1436448 w 4881538"/>
              <a:gd name="connsiteY3" fmla="*/ 0 h 5333286"/>
              <a:gd name="connsiteX4" fmla="*/ 2839490 w 4881538"/>
              <a:gd name="connsiteY4" fmla="*/ 1403042 h 5333286"/>
              <a:gd name="connsiteX5" fmla="*/ 2839491 w 4881538"/>
              <a:gd name="connsiteY5" fmla="*/ 2126332 h 5333286"/>
              <a:gd name="connsiteX6" fmla="*/ 2843786 w 4881538"/>
              <a:gd name="connsiteY6" fmla="*/ 2126332 h 5333286"/>
              <a:gd name="connsiteX7" fmla="*/ 2843785 w 4881538"/>
              <a:gd name="connsiteY7" fmla="*/ 3930243 h 5333286"/>
              <a:gd name="connsiteX8" fmla="*/ 3445089 w 4881538"/>
              <a:gd name="connsiteY8" fmla="*/ 4531547 h 5333286"/>
              <a:gd name="connsiteX9" fmla="*/ 3478495 w 4881538"/>
              <a:gd name="connsiteY9" fmla="*/ 4531548 h 5333286"/>
              <a:gd name="connsiteX10" fmla="*/ 4079799 w 4881538"/>
              <a:gd name="connsiteY10" fmla="*/ 3930244 h 5333286"/>
              <a:gd name="connsiteX11" fmla="*/ 4079799 w 4881538"/>
              <a:gd name="connsiteY11" fmla="*/ 2126332 h 5333286"/>
              <a:gd name="connsiteX12" fmla="*/ 4480669 w 4881538"/>
              <a:gd name="connsiteY12" fmla="*/ 2126332 h 5333286"/>
              <a:gd name="connsiteX13" fmla="*/ 4881538 w 4881538"/>
              <a:gd name="connsiteY13" fmla="*/ 2126332 h 5333286"/>
              <a:gd name="connsiteX14" fmla="*/ 4881537 w 4881538"/>
              <a:gd name="connsiteY14" fmla="*/ 3930244 h 5333286"/>
              <a:gd name="connsiteX15" fmla="*/ 3478495 w 4881538"/>
              <a:gd name="connsiteY15" fmla="*/ 5333286 h 5333286"/>
              <a:gd name="connsiteX16" fmla="*/ 3445089 w 4881538"/>
              <a:gd name="connsiteY16" fmla="*/ 5333286 h 5333286"/>
              <a:gd name="connsiteX17" fmla="*/ 2042047 w 4881538"/>
              <a:gd name="connsiteY17" fmla="*/ 3930244 h 5333286"/>
              <a:gd name="connsiteX18" fmla="*/ 2042047 w 4881538"/>
              <a:gd name="connsiteY18" fmla="*/ 3206954 h 5333286"/>
              <a:gd name="connsiteX19" fmla="*/ 2037752 w 4881538"/>
              <a:gd name="connsiteY19" fmla="*/ 3206954 h 5333286"/>
              <a:gd name="connsiteX20" fmla="*/ 2037752 w 4881538"/>
              <a:gd name="connsiteY20" fmla="*/ 1403042 h 5333286"/>
              <a:gd name="connsiteX21" fmla="*/ 1436448 w 4881538"/>
              <a:gd name="connsiteY21" fmla="*/ 801738 h 5333286"/>
              <a:gd name="connsiteX22" fmla="*/ 1403042 w 4881538"/>
              <a:gd name="connsiteY22" fmla="*/ 801739 h 5333286"/>
              <a:gd name="connsiteX23" fmla="*/ 801738 w 4881538"/>
              <a:gd name="connsiteY23" fmla="*/ 1403043 h 5333286"/>
              <a:gd name="connsiteX24" fmla="*/ 801739 w 4881538"/>
              <a:gd name="connsiteY24" fmla="*/ 3206954 h 533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81538" h="5333286">
                <a:moveTo>
                  <a:pt x="0" y="3206954"/>
                </a:moveTo>
                <a:lnTo>
                  <a:pt x="0" y="1403042"/>
                </a:lnTo>
                <a:cubicBezTo>
                  <a:pt x="0" y="628163"/>
                  <a:pt x="628163" y="0"/>
                  <a:pt x="1403042" y="0"/>
                </a:cubicBezTo>
                <a:lnTo>
                  <a:pt x="1436448" y="0"/>
                </a:lnTo>
                <a:cubicBezTo>
                  <a:pt x="2211327" y="0"/>
                  <a:pt x="2839490" y="628163"/>
                  <a:pt x="2839490" y="1403042"/>
                </a:cubicBezTo>
                <a:lnTo>
                  <a:pt x="2839491" y="2126332"/>
                </a:lnTo>
                <a:lnTo>
                  <a:pt x="2843786" y="2126332"/>
                </a:lnTo>
                <a:cubicBezTo>
                  <a:pt x="2843786" y="2727636"/>
                  <a:pt x="2843785" y="3328939"/>
                  <a:pt x="2843785" y="3930243"/>
                </a:cubicBezTo>
                <a:cubicBezTo>
                  <a:pt x="2843785" y="4262334"/>
                  <a:pt x="3112998" y="4531547"/>
                  <a:pt x="3445089" y="4531547"/>
                </a:cubicBezTo>
                <a:lnTo>
                  <a:pt x="3478495" y="4531548"/>
                </a:lnTo>
                <a:cubicBezTo>
                  <a:pt x="3810586" y="4531548"/>
                  <a:pt x="4079799" y="4262335"/>
                  <a:pt x="4079799" y="3930244"/>
                </a:cubicBezTo>
                <a:lnTo>
                  <a:pt x="4079799" y="2126332"/>
                </a:lnTo>
                <a:lnTo>
                  <a:pt x="4480669" y="2126332"/>
                </a:lnTo>
                <a:lnTo>
                  <a:pt x="4881538" y="2126332"/>
                </a:lnTo>
                <a:cubicBezTo>
                  <a:pt x="4881538" y="2727636"/>
                  <a:pt x="4881537" y="3328940"/>
                  <a:pt x="4881537" y="3930244"/>
                </a:cubicBezTo>
                <a:cubicBezTo>
                  <a:pt x="4881537" y="4705123"/>
                  <a:pt x="4253374" y="5333286"/>
                  <a:pt x="3478495" y="5333286"/>
                </a:cubicBezTo>
                <a:lnTo>
                  <a:pt x="3445089" y="5333286"/>
                </a:lnTo>
                <a:cubicBezTo>
                  <a:pt x="2670210" y="5333286"/>
                  <a:pt x="2042047" y="4705123"/>
                  <a:pt x="2042047" y="3930244"/>
                </a:cubicBezTo>
                <a:lnTo>
                  <a:pt x="2042047" y="3206954"/>
                </a:lnTo>
                <a:lnTo>
                  <a:pt x="2037752" y="3206954"/>
                </a:lnTo>
                <a:lnTo>
                  <a:pt x="2037752" y="1403042"/>
                </a:lnTo>
                <a:cubicBezTo>
                  <a:pt x="2037752" y="1070951"/>
                  <a:pt x="1768539" y="801738"/>
                  <a:pt x="1436448" y="801738"/>
                </a:cubicBezTo>
                <a:lnTo>
                  <a:pt x="1403042" y="801739"/>
                </a:lnTo>
                <a:cubicBezTo>
                  <a:pt x="1070951" y="801739"/>
                  <a:pt x="801738" y="1070952"/>
                  <a:pt x="801738" y="1403043"/>
                </a:cubicBezTo>
                <a:cubicBezTo>
                  <a:pt x="801738" y="2004347"/>
                  <a:pt x="801739" y="2605650"/>
                  <a:pt x="801739" y="3206954"/>
                </a:cubicBezTo>
                <a:close/>
              </a:path>
            </a:pathLst>
          </a:custGeom>
          <a:solidFill>
            <a:srgbClr val="839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797094" y="1484785"/>
            <a:ext cx="4258503" cy="849000"/>
            <a:chOff x="1797094" y="1484785"/>
            <a:chExt cx="4258503" cy="849000"/>
          </a:xfrm>
        </p:grpSpPr>
        <p:sp>
          <p:nvSpPr>
            <p:cNvPr id="14" name="오각형 13"/>
            <p:cNvSpPr/>
            <p:nvPr/>
          </p:nvSpPr>
          <p:spPr>
            <a:xfrm>
              <a:off x="1797094" y="1484785"/>
              <a:ext cx="3816424" cy="800894"/>
            </a:xfrm>
            <a:prstGeom prst="homePlate">
              <a:avLst/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flipV="1">
              <a:off x="3287452" y="1500585"/>
              <a:ext cx="2768145" cy="833200"/>
            </a:xfrm>
            <a:prstGeom prst="parallelogram">
              <a:avLst>
                <a:gd name="adj" fmla="val 100389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44187" y="5565430"/>
            <a:ext cx="4254375" cy="881556"/>
            <a:chOff x="2944187" y="5565430"/>
            <a:chExt cx="4254375" cy="881556"/>
          </a:xfrm>
        </p:grpSpPr>
        <p:sp>
          <p:nvSpPr>
            <p:cNvPr id="15" name="오각형 14"/>
            <p:cNvSpPr/>
            <p:nvPr/>
          </p:nvSpPr>
          <p:spPr>
            <a:xfrm flipH="1">
              <a:off x="3382138" y="5565430"/>
              <a:ext cx="3816424" cy="796580"/>
            </a:xfrm>
            <a:prstGeom prst="homePlate">
              <a:avLst/>
            </a:prstGeom>
            <a:solidFill>
              <a:srgbClr val="2D4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/>
            <p:cNvSpPr/>
            <p:nvPr/>
          </p:nvSpPr>
          <p:spPr>
            <a:xfrm flipH="1" flipV="1">
              <a:off x="2944187" y="5577285"/>
              <a:ext cx="2600516" cy="869701"/>
            </a:xfrm>
            <a:prstGeom prst="parallelogram">
              <a:avLst>
                <a:gd name="adj" fmla="val 95549"/>
              </a:avLst>
            </a:prstGeom>
            <a:gradFill flip="none" rotWithShape="1">
              <a:gsLst>
                <a:gs pos="33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47864" y="2535536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47864" y="4580236"/>
            <a:ext cx="2580777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2D4D72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2D4D72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07704" y="1621219"/>
            <a:ext cx="617817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01</a:t>
            </a:r>
            <a:endParaRPr lang="en-US" altLang="ko-KR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90704" y="3659570"/>
            <a:ext cx="617817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87304" y="5697919"/>
            <a:ext cx="617817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69146" y="1621136"/>
            <a:ext cx="2580777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446" y="5704186"/>
            <a:ext cx="2580777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62846" y="3672186"/>
            <a:ext cx="2580777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180" y="1209554"/>
            <a:ext cx="1346550" cy="134655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rgbClr val="2A4A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33630" y="5286254"/>
            <a:ext cx="1346550" cy="134655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2A4A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525287" y="2168404"/>
            <a:ext cx="1346550" cy="134655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7080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59332" y="2304567"/>
            <a:ext cx="3597376" cy="1821010"/>
            <a:chOff x="1059332" y="2304567"/>
            <a:chExt cx="3597376" cy="1821010"/>
          </a:xfrm>
        </p:grpSpPr>
        <p:sp>
          <p:nvSpPr>
            <p:cNvPr id="5" name="한쪽 모서리는 잘리고 다른 쪽 모서리는 둥근 사각형 4"/>
            <p:cNvSpPr/>
            <p:nvPr/>
          </p:nvSpPr>
          <p:spPr>
            <a:xfrm flipV="1">
              <a:off x="1059332" y="2304567"/>
              <a:ext cx="3450336" cy="182101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rgbClr val="2A4A70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34393" y="3002231"/>
              <a:ext cx="822315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400" b="1" i="1" noProof="1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sz="3200" i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656708" y="2304567"/>
            <a:ext cx="3450336" cy="1821010"/>
            <a:chOff x="4656708" y="2304567"/>
            <a:chExt cx="3450336" cy="1821010"/>
          </a:xfrm>
        </p:grpSpPr>
        <p:sp>
          <p:nvSpPr>
            <p:cNvPr id="6" name="한쪽 모서리는 잘리고 다른 쪽 모서리는 둥근 사각형 5"/>
            <p:cNvSpPr/>
            <p:nvPr/>
          </p:nvSpPr>
          <p:spPr>
            <a:xfrm flipH="1" flipV="1">
              <a:off x="4656708" y="2304567"/>
              <a:ext cx="3450336" cy="182101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rgbClr val="0293CC"/>
            </a:solidFill>
            <a:ln w="12700">
              <a:noFill/>
            </a:ln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88493" y="3002231"/>
              <a:ext cx="822315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400" b="1" i="1" noProof="1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sz="3200" i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59332" y="4272286"/>
            <a:ext cx="3597376" cy="1821010"/>
            <a:chOff x="1059332" y="4272286"/>
            <a:chExt cx="3597376" cy="1821010"/>
          </a:xfrm>
        </p:grpSpPr>
        <p:sp>
          <p:nvSpPr>
            <p:cNvPr id="3" name="한쪽 모서리는 잘리고 다른 쪽 모서리는 둥근 사각형 2"/>
            <p:cNvSpPr/>
            <p:nvPr/>
          </p:nvSpPr>
          <p:spPr>
            <a:xfrm>
              <a:off x="1059332" y="4272286"/>
              <a:ext cx="3450336" cy="182101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rgbClr val="8396B3"/>
            </a:solidFill>
            <a:ln w="1270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34393" y="4710381"/>
              <a:ext cx="822315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400" b="1" i="1" noProof="1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sz="3200" i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56708" y="4272286"/>
            <a:ext cx="3450336" cy="1821010"/>
            <a:chOff x="4656708" y="4272286"/>
            <a:chExt cx="3450336" cy="1821010"/>
          </a:xfrm>
        </p:grpSpPr>
        <p:sp>
          <p:nvSpPr>
            <p:cNvPr id="4" name="한쪽 모서리는 잘리고 다른 쪽 모서리는 둥근 사각형 3"/>
            <p:cNvSpPr/>
            <p:nvPr/>
          </p:nvSpPr>
          <p:spPr>
            <a:xfrm flipH="1">
              <a:off x="4656708" y="4272286"/>
              <a:ext cx="3450336" cy="182101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rgbClr val="386DAC"/>
            </a:solidFill>
            <a:ln w="1270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10800000"/>
              </a:lightRig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798566" y="4684886"/>
              <a:ext cx="822315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400" b="1" i="1" noProof="1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sz="3200" i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957924" y="3587986"/>
            <a:ext cx="1221890" cy="1221890"/>
            <a:chOff x="1776804" y="1530709"/>
            <a:chExt cx="758697" cy="758697"/>
          </a:xfrm>
        </p:grpSpPr>
        <p:sp>
          <p:nvSpPr>
            <p:cNvPr id="8" name="모서리가 둥근 직사각형 7"/>
            <p:cNvSpPr/>
            <p:nvPr/>
          </p:nvSpPr>
          <p:spPr>
            <a:xfrm rot="2700000">
              <a:off x="1776804" y="1530709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2700000">
              <a:off x="1848749" y="1602654"/>
              <a:ext cx="614805" cy="614805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2960266" y="1450835"/>
            <a:ext cx="3236274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2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1640" y="2624212"/>
            <a:ext cx="2346159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bg1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38209" y="2624212"/>
            <a:ext cx="2346159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bg1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1640" y="4615848"/>
            <a:ext cx="2346159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bg1"/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8209" y="4615848"/>
            <a:ext cx="2346159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bg1"/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bg1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bg1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2221" y="3952341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751448" y="2106760"/>
            <a:ext cx="5162303" cy="1617028"/>
          </a:xfrm>
          <a:ln w="9525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dirty="0"/>
              <a:t>PPT </a:t>
            </a:r>
            <a:r>
              <a:rPr lang="en-US" altLang="ko-KR" sz="5400" dirty="0" smtClean="0"/>
              <a:t>WORLD</a:t>
            </a:r>
            <a:br>
              <a:rPr lang="en-US" altLang="ko-KR" sz="5400" dirty="0" smtClean="0"/>
            </a:br>
            <a:r>
              <a:rPr lang="en-US" altLang="ko-KR" sz="5400" dirty="0" smtClean="0"/>
              <a:t>THANK </a:t>
            </a:r>
            <a:r>
              <a:rPr lang="en-US" altLang="ko-KR" sz="5400" dirty="0"/>
              <a:t>YOU</a:t>
            </a:r>
            <a:endParaRPr lang="ko-KR" altLang="en-US" sz="5400" dirty="0"/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4255505" y="3524152"/>
            <a:ext cx="4320480" cy="526794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altLang="ko-KR" sz="900" dirty="0"/>
              <a:t>Our company wishes to own a successful presentation to provide a variety of </a:t>
            </a:r>
          </a:p>
          <a:p>
            <a:pPr algn="l"/>
            <a:r>
              <a:rPr lang="en-US" altLang="ko-KR" sz="900" dirty="0"/>
              <a:t>Presentation templates are working. </a:t>
            </a:r>
            <a:endParaRPr lang="en-US" altLang="ko-KR" sz="900" dirty="0" smtClean="0"/>
          </a:p>
          <a:p>
            <a:pPr algn="l"/>
            <a:r>
              <a:rPr lang="en-US" altLang="ko-KR" sz="900" dirty="0" smtClean="0"/>
              <a:t>You </a:t>
            </a:r>
            <a:r>
              <a:rPr lang="en-US" altLang="ko-KR" sz="900" dirty="0"/>
              <a:t>want to create your own templates. I'll do my best.</a:t>
            </a:r>
          </a:p>
          <a:p>
            <a:pPr algn="l"/>
            <a:endParaRPr lang="en-US" altLang="ko-KR" sz="900" dirty="0"/>
          </a:p>
          <a:p>
            <a:pPr algn="l"/>
            <a:endParaRPr lang="ko-KR" altLang="en-US" sz="900" dirty="0"/>
          </a:p>
          <a:p>
            <a:pPr algn="l"/>
            <a:endParaRPr lang="ko-KR" altLang="en-US" sz="900" dirty="0"/>
          </a:p>
          <a:p>
            <a:pPr algn="l"/>
            <a:endParaRPr lang="ko-KR" altLang="en-US" sz="900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3895464" y="1574858"/>
            <a:ext cx="4287721" cy="605172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noProof="0" dirty="0" smtClean="0">
                <a:ln w="17780" cmpd="sng">
                  <a:noFill/>
                  <a:prstDash val="solid"/>
                  <a:miter lim="800000"/>
                </a:ln>
                <a:solidFill>
                  <a:srgbClr val="1DB4DF"/>
                </a:solidFill>
                <a:latin typeface="Arial" pitchFamily="34" charset="0"/>
                <a:ea typeface="+mj-ea"/>
                <a:cs typeface="Arial" pitchFamily="34" charset="0"/>
              </a:rPr>
              <a:t>No.1 Presentation</a:t>
            </a:r>
            <a:endParaRPr kumimoji="0" lang="ko-KR" altLang="en-US" sz="3200" b="1" i="0" u="none" strike="noStrike" kern="1200" cap="none" normalizeH="0" noProof="0" dirty="0">
              <a:ln w="17780" cmpd="sng">
                <a:noFill/>
                <a:prstDash val="solid"/>
                <a:miter lim="800000"/>
              </a:ln>
              <a:solidFill>
                <a:srgbClr val="1DB4DF"/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 bwMode="auto">
          <a:xfrm>
            <a:off x="-1192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825434" y="-9525"/>
            <a:ext cx="7493133" cy="4571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410869" y="133125"/>
            <a:ext cx="6322263" cy="501239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perspectiveRelaxedModerately">
              <a:rot lat="290636" lon="0" rev="0"/>
            </a:camera>
            <a:lightRig rig="soft" dir="t"/>
          </a:scene3d>
          <a:sp3d extrusionH="2730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200" b="1" dirty="0">
                <a:ln w="17780" cmpd="sng">
                  <a:noFill/>
                  <a:prstDash val="solid"/>
                  <a:miter lim="800000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자동완성 다이어그램 이용 가이드</a:t>
            </a:r>
          </a:p>
        </p:txBody>
      </p:sp>
      <p:sp>
        <p:nvSpPr>
          <p:cNvPr id="27" name="직사각형 40"/>
          <p:cNvSpPr>
            <a:spLocks noChangeArrowheads="1"/>
          </p:cNvSpPr>
          <p:nvPr/>
        </p:nvSpPr>
        <p:spPr bwMode="auto">
          <a:xfrm>
            <a:off x="1520094" y="685719"/>
            <a:ext cx="61038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숫자만 입력하면 </a:t>
            </a:r>
            <a:r>
              <a:rPr kumimoji="1" lang="ko-KR" altLang="en-US" sz="1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자동 완성되는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r>
              <a:rPr kumimoji="1" lang="en-US" altLang="ko-KR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100%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활용하기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0" y="6625830"/>
            <a:ext cx="9144000" cy="23298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TextBox 47"/>
          <p:cNvSpPr txBox="1">
            <a:spLocks noChangeArrowheads="1"/>
          </p:cNvSpPr>
          <p:nvPr/>
        </p:nvSpPr>
        <p:spPr bwMode="auto">
          <a:xfrm>
            <a:off x="3025744" y="6628425"/>
            <a:ext cx="30925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Copyright ©PPTWORLD Corp. All Rights Reserved.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/>
          <a:srcRect l="32701" t="23837" r="41551" b="41525"/>
          <a:stretch/>
        </p:blipFill>
        <p:spPr>
          <a:xfrm>
            <a:off x="635863" y="4183916"/>
            <a:ext cx="2854890" cy="2197412"/>
          </a:xfrm>
          <a:prstGeom prst="rect">
            <a:avLst/>
          </a:prstGeom>
        </p:spPr>
      </p:pic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4267659" y="4306328"/>
            <a:ext cx="4696829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5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위에서 클릭을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하면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오른쪽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화면과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같은 아이콘 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3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개가 나타납니다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3</a:t>
            </a:r>
            <a:r>
              <a:rPr kumimoji="1" lang="ko-KR" altLang="en-US" sz="1050" b="1" dirty="0">
                <a:solidFill>
                  <a:srgbClr val="0070C0"/>
                </a:solidFill>
              </a:rPr>
              <a:t>번째 아이콘을 클릭해주세요</a:t>
            </a:r>
            <a:r>
              <a:rPr kumimoji="1" lang="en-US" altLang="ko-KR" sz="1050" b="1" dirty="0">
                <a:solidFill>
                  <a:srgbClr val="0070C0"/>
                </a:solidFill>
              </a:rPr>
              <a:t>.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endParaRPr kumimoji="1" lang="en-US" altLang="ko-KR" sz="1050" b="1" dirty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 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하위메뉴가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노출되면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하단에 </a:t>
            </a: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[</a:t>
            </a:r>
            <a:r>
              <a:rPr kumimoji="1" lang="ko-KR" altLang="en-US" sz="1050" b="1" dirty="0" smtClean="0">
                <a:solidFill>
                  <a:srgbClr val="0070C0"/>
                </a:solidFill>
              </a:rPr>
              <a:t>데이터 선택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]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을 클릭하시면</a:t>
            </a:r>
            <a:endParaRPr kumimoji="1" lang="en-US" altLang="ko-KR" sz="1050" b="1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  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노출됩니다</a:t>
            </a: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b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endParaRPr kumimoji="1" lang="en-US" altLang="ko-KR" sz="105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3.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데이터 입력이 끝난 후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외의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영역을 한번 클릭하시면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데이터 입력시트가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 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60641" y="5526943"/>
            <a:ext cx="2576233" cy="82902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34" name="그룹 11"/>
          <p:cNvGrpSpPr/>
          <p:nvPr/>
        </p:nvGrpSpPr>
        <p:grpSpPr>
          <a:xfrm>
            <a:off x="2677307" y="4658770"/>
            <a:ext cx="393465" cy="369501"/>
            <a:chOff x="4312940" y="3183093"/>
            <a:chExt cx="393465" cy="36950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/>
            <a:srcRect t="135953" r="21326" b="-170178"/>
            <a:stretch/>
          </p:blipFill>
          <p:spPr>
            <a:xfrm>
              <a:off x="4544805" y="3399809"/>
              <a:ext cx="161600" cy="15278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4312940" y="3183093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 bwMode="auto">
          <a:xfrm>
            <a:off x="629704" y="3997144"/>
            <a:ext cx="2870210" cy="331791"/>
          </a:xfrm>
          <a:prstGeom prst="roundRect">
            <a:avLst/>
          </a:prstGeom>
          <a:solidFill>
            <a:srgbClr val="0070C0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736875" y="4009151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2013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grpSp>
        <p:nvGrpSpPr>
          <p:cNvPr id="39" name="그룹 10"/>
          <p:cNvGrpSpPr/>
          <p:nvPr/>
        </p:nvGrpSpPr>
        <p:grpSpPr>
          <a:xfrm>
            <a:off x="3091023" y="4863433"/>
            <a:ext cx="904913" cy="1502811"/>
            <a:chOff x="5165981" y="2951733"/>
            <a:chExt cx="1447761" cy="268572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/>
            <a:srcRect l="831" t="1793" r="24647" b="2242"/>
            <a:stretch/>
          </p:blipFill>
          <p:spPr>
            <a:xfrm>
              <a:off x="5165981" y="2951733"/>
              <a:ext cx="1140371" cy="268497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 cstate="print"/>
            <a:srcRect l="58064" t="91108" r="8268" b="3021"/>
            <a:stretch/>
          </p:blipFill>
          <p:spPr>
            <a:xfrm>
              <a:off x="5586607" y="5310514"/>
              <a:ext cx="1027135" cy="326947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42" name="타원 41"/>
            <p:cNvSpPr/>
            <p:nvPr/>
          </p:nvSpPr>
          <p:spPr>
            <a:xfrm>
              <a:off x="5330881" y="4999779"/>
              <a:ext cx="410576" cy="410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590678" y="5381924"/>
            <a:ext cx="288000" cy="2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11"/>
          <p:cNvSpPr txBox="1">
            <a:spLocks noChangeArrowheads="1"/>
          </p:cNvSpPr>
          <p:nvPr/>
        </p:nvSpPr>
        <p:spPr bwMode="auto">
          <a:xfrm>
            <a:off x="4140902" y="2658089"/>
            <a:ext cx="4344300" cy="12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0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0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위에서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클릭을 해주세요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상단에 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[</a:t>
            </a:r>
            <a:r>
              <a:rPr kumimoji="1" lang="ko-KR" altLang="en-US" sz="1000" b="1" dirty="0">
                <a:solidFill>
                  <a:srgbClr val="0070C0"/>
                </a:solidFill>
              </a:rPr>
              <a:t>데이터 편집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]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을 클릭해 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</a:p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marL="228600" indent="-228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Tx/>
              <a:buAutoNum type="arabicPeriod" startAt="2"/>
            </a:pP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노출되면 수치를 입력해</a:t>
            </a:r>
            <a:r>
              <a:rPr kumimoji="1"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주세요</a:t>
            </a:r>
            <a:r>
              <a:rPr kumimoji="1" lang="en-US" altLang="ko-KR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.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입력이 끝난 후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 smtClean="0">
                <a:solidFill>
                  <a:srgbClr val="595959"/>
                </a:solidFill>
              </a:rPr>
              <a:t> 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차트 외의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영역을 한번 클릭하면 데이터 입력 시트가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  <a:endParaRPr kumimoji="1" lang="en-US" altLang="ko-KR" sz="1000" b="1" dirty="0">
              <a:solidFill>
                <a:srgbClr val="595959"/>
              </a:solidFill>
            </a:endParaRPr>
          </a:p>
        </p:txBody>
      </p:sp>
      <p:grpSp>
        <p:nvGrpSpPr>
          <p:cNvPr id="46" name="그룹 13"/>
          <p:cNvGrpSpPr/>
          <p:nvPr/>
        </p:nvGrpSpPr>
        <p:grpSpPr>
          <a:xfrm>
            <a:off x="658481" y="1404856"/>
            <a:ext cx="2864052" cy="2334382"/>
            <a:chOff x="303076" y="2176807"/>
            <a:chExt cx="3457386" cy="2778955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/>
            <a:srcRect l="32532" t="21465" r="41275" b="41737"/>
            <a:stretch/>
          </p:blipFill>
          <p:spPr>
            <a:xfrm>
              <a:off x="303076" y="2176807"/>
              <a:ext cx="3457386" cy="2778955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011724" y="2594687"/>
              <a:ext cx="299020" cy="876727"/>
            </a:xfrm>
            <a:prstGeom prst="rect">
              <a:avLst/>
            </a:prstGeom>
            <a:solidFill>
              <a:srgbClr val="636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>
                <a:solidFill>
                  <a:srgbClr val="FFFFFF"/>
                </a:solidFill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70939" y="2885347"/>
            <a:ext cx="3107845" cy="832473"/>
          </a:xfrm>
          <a:prstGeom prst="rect">
            <a:avLst/>
          </a:prstGeom>
          <a:noFill/>
          <a:ln w="28575">
            <a:solidFill>
              <a:srgbClr val="299FA5"/>
            </a:solidFill>
            <a:miter lim="800000"/>
            <a:headEnd/>
            <a:tailEnd/>
          </a:ln>
        </p:spPr>
      </p:pic>
      <p:sp>
        <p:nvSpPr>
          <p:cNvPr id="50" name="모서리가 둥근 직사각형 49"/>
          <p:cNvSpPr/>
          <p:nvPr/>
        </p:nvSpPr>
        <p:spPr bwMode="auto">
          <a:xfrm>
            <a:off x="652322" y="1361097"/>
            <a:ext cx="2870210" cy="331791"/>
          </a:xfrm>
          <a:prstGeom prst="roundRect">
            <a:avLst/>
          </a:prstGeom>
          <a:solidFill>
            <a:srgbClr val="299FA5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" name="Rectangle 66"/>
          <p:cNvSpPr>
            <a:spLocks noChangeArrowheads="1"/>
          </p:cNvSpPr>
          <p:nvPr/>
        </p:nvSpPr>
        <p:spPr bwMode="auto">
          <a:xfrm>
            <a:off x="759493" y="1373104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2010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10464" y="2780960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19"/>
          <p:cNvGrpSpPr/>
          <p:nvPr/>
        </p:nvGrpSpPr>
        <p:grpSpPr>
          <a:xfrm>
            <a:off x="4457198" y="1404642"/>
            <a:ext cx="2698381" cy="1031137"/>
            <a:chOff x="1862130" y="2081928"/>
            <a:chExt cx="2698381" cy="1031137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2968" b="86767"/>
            <a:stretch/>
          </p:blipFill>
          <p:spPr bwMode="auto">
            <a:xfrm>
              <a:off x="1866372" y="2100612"/>
              <a:ext cx="2673236" cy="100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862130" y="2081928"/>
              <a:ext cx="2698381" cy="10311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>
                <a:solidFill>
                  <a:srgbClr val="FFFFFF"/>
                </a:solidFill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4871" r="85857" b="86767"/>
            <a:stretch/>
          </p:blipFill>
          <p:spPr bwMode="auto">
            <a:xfrm>
              <a:off x="3686175" y="2466975"/>
              <a:ext cx="416484" cy="638194"/>
            </a:xfrm>
            <a:prstGeom prst="rect">
              <a:avLst/>
            </a:prstGeom>
            <a:noFill/>
            <a:ln w="28575">
              <a:solidFill>
                <a:srgbClr val="299F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7" name="타원 56"/>
          <p:cNvSpPr/>
          <p:nvPr/>
        </p:nvSpPr>
        <p:spPr>
          <a:xfrm>
            <a:off x="6109540" y="1583935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06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3" descr="메인_배경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19" descr="메인_bg효과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rcRect b="234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3262262"/>
            <a:ext cx="1828799" cy="377764"/>
          </a:xfrm>
          <a:prstGeom prst="rect">
            <a:avLst/>
          </a:prstGeom>
        </p:spPr>
      </p:pic>
      <p:pic>
        <p:nvPicPr>
          <p:cNvPr id="22" name="그림 5" descr="하단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6" descr="ci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125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33845" y="2249403"/>
            <a:ext cx="8276310" cy="633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고객님의 프레젠테이션 성공을 디자인 합니다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23311" y="3029273"/>
            <a:ext cx="869737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2"/>
          <p:cNvSpPr txBox="1">
            <a:spLocks/>
          </p:cNvSpPr>
          <p:nvPr/>
        </p:nvSpPr>
        <p:spPr>
          <a:xfrm>
            <a:off x="4908361" y="3668379"/>
            <a:ext cx="3474122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7"/>
              </a:rPr>
              <a:t>cs@ptmanager.co.kr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http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://www.ptmanager.co.kr/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1114373" y="3668379"/>
            <a:ext cx="3663648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 lvl="0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  <a:r>
              <a:rPr kumimoji="0" lang="ko-KR" altLang="en-US" sz="1500" b="1" i="0" u="none" strike="noStrike" kern="1200" cap="none" normalizeH="0" baseline="0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9"/>
              </a:rPr>
              <a:t>cs@pptworld.co.kr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http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://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www.pptworld.co.kr/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1">
            <a:lum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5695" r="16980" b="45416"/>
          <a:stretch/>
        </p:blipFill>
        <p:spPr>
          <a:xfrm>
            <a:off x="1160606" y="3253127"/>
            <a:ext cx="1828801" cy="3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971600" y="1484784"/>
            <a:ext cx="7488832" cy="38164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do I </a:t>
            </a:r>
            <a:r>
              <a:rPr lang="en-US" altLang="ko-KR" sz="2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PRINT</a:t>
            </a: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?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Open a PowerPoint presentation and  [File] &gt; [Print] and</a:t>
            </a:r>
            <a:r>
              <a:rPr lang="ko-K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Select a [color].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When the [Group] goes to the diagrams,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right-click the mouse and choose the [Ungroup]. Ungroup Diagram of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position change.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Applied to page objects have a transparency of the object from being damaged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when the output occurs.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 this case, transparency is applied to select the object, right-click your file,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or PNG, EMF files and [Save picture] choose.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[Insert]&gt;[Picture]&gt;[Picture files] and replace the object transparency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is applied to solve your problem, then you can print.</a:t>
            </a:r>
          </a:p>
          <a:p>
            <a:pPr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445223"/>
            <a:ext cx="727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b="1" i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“ PPT WORLD PowerPoint template, you can become an expert.</a:t>
            </a:r>
          </a:p>
          <a:p>
            <a:pPr algn="ctr"/>
            <a:r>
              <a:rPr lang="en-US" altLang="ko-KR" b="1" i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Your wishes for the successful presentation</a:t>
            </a:r>
            <a:r>
              <a:rPr lang="en-US" altLang="ko-KR" b="1" i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.”</a:t>
            </a:r>
            <a:endParaRPr lang="ko-KR" altLang="ko-KR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  <a:endParaRPr lang="ko-KR" altLang="en-US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모서리가 둥근 직사각형 81"/>
          <p:cNvSpPr/>
          <p:nvPr/>
        </p:nvSpPr>
        <p:spPr>
          <a:xfrm>
            <a:off x="2534174" y="3017829"/>
            <a:ext cx="4990154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4F7EB5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2534174" y="4280068"/>
            <a:ext cx="4990154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015D81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2534174" y="5519729"/>
            <a:ext cx="4990154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708099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34174" y="1728955"/>
            <a:ext cx="4990154" cy="676468"/>
          </a:xfrm>
          <a:prstGeom prst="roundRect">
            <a:avLst>
              <a:gd name="adj" fmla="val 8763"/>
            </a:avLst>
          </a:prstGeom>
          <a:gradFill>
            <a:gsLst>
              <a:gs pos="99000">
                <a:schemeClr val="bg1">
                  <a:lumMod val="85000"/>
                </a:schemeClr>
              </a:gs>
              <a:gs pos="1000">
                <a:schemeClr val="bg1">
                  <a:lumMod val="95000"/>
                </a:schemeClr>
              </a:gs>
            </a:gsLst>
            <a:lin ang="16200000" scaled="1"/>
          </a:gradFill>
          <a:ln w="12700">
            <a:solidFill>
              <a:srgbClr val="2A4A70"/>
            </a:solidFill>
          </a:ln>
          <a:scene3d>
            <a:camera prst="orthographicFront"/>
            <a:lightRig rig="threePt" dir="t"/>
          </a:scene3d>
          <a:sp3d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763" name="Rectangle 30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776804" y="1687841"/>
            <a:ext cx="758697" cy="758697"/>
            <a:chOff x="1776804" y="1530709"/>
            <a:chExt cx="758697" cy="758697"/>
          </a:xfrm>
        </p:grpSpPr>
        <p:sp>
          <p:nvSpPr>
            <p:cNvPr id="11" name="모서리가 둥근 직사각형 10"/>
            <p:cNvSpPr/>
            <p:nvPr/>
          </p:nvSpPr>
          <p:spPr>
            <a:xfrm rot="2700000">
              <a:off x="1776804" y="1530709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2700000">
              <a:off x="1876695" y="1630600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47" name="Oval 56"/>
          <p:cNvSpPr>
            <a:spLocks noChangeArrowheads="1"/>
          </p:cNvSpPr>
          <p:nvPr/>
        </p:nvSpPr>
        <p:spPr bwMode="auto">
          <a:xfrm>
            <a:off x="1884708" y="1872278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gray">
          <a:xfrm>
            <a:off x="2967598" y="1831951"/>
            <a:ext cx="427249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76805" y="2976715"/>
            <a:ext cx="758697" cy="758697"/>
            <a:chOff x="1776805" y="2819583"/>
            <a:chExt cx="758697" cy="758697"/>
          </a:xfrm>
        </p:grpSpPr>
        <p:sp>
          <p:nvSpPr>
            <p:cNvPr id="68" name="모서리가 둥근 직사각형 67"/>
            <p:cNvSpPr/>
            <p:nvPr/>
          </p:nvSpPr>
          <p:spPr>
            <a:xfrm rot="2700000">
              <a:off x="1776805" y="28195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2700000">
              <a:off x="1876696" y="29194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0" name="Oval 56"/>
          <p:cNvSpPr>
            <a:spLocks noChangeArrowheads="1"/>
          </p:cNvSpPr>
          <p:nvPr/>
        </p:nvSpPr>
        <p:spPr bwMode="auto">
          <a:xfrm>
            <a:off x="1884709" y="3161152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5"/>
          <p:cNvSpPr>
            <a:spLocks noChangeArrowheads="1"/>
          </p:cNvSpPr>
          <p:nvPr/>
        </p:nvSpPr>
        <p:spPr bwMode="gray">
          <a:xfrm>
            <a:off x="2967599" y="3120825"/>
            <a:ext cx="427249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76805" y="4221315"/>
            <a:ext cx="758697" cy="758697"/>
            <a:chOff x="1776805" y="4064183"/>
            <a:chExt cx="758697" cy="758697"/>
          </a:xfrm>
        </p:grpSpPr>
        <p:sp>
          <p:nvSpPr>
            <p:cNvPr id="73" name="모서리가 둥근 직사각형 72"/>
            <p:cNvSpPr/>
            <p:nvPr/>
          </p:nvSpPr>
          <p:spPr>
            <a:xfrm rot="2700000">
              <a:off x="1776805" y="40641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39AAD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 rot="2700000">
              <a:off x="1876696" y="41640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5" name="Oval 56"/>
          <p:cNvSpPr>
            <a:spLocks noChangeArrowheads="1"/>
          </p:cNvSpPr>
          <p:nvPr/>
        </p:nvSpPr>
        <p:spPr bwMode="auto">
          <a:xfrm>
            <a:off x="1884709" y="4405752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5"/>
          <p:cNvSpPr>
            <a:spLocks noChangeArrowheads="1"/>
          </p:cNvSpPr>
          <p:nvPr/>
        </p:nvSpPr>
        <p:spPr bwMode="gray">
          <a:xfrm>
            <a:off x="2967599" y="4383064"/>
            <a:ext cx="427249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76805" y="5478615"/>
            <a:ext cx="758697" cy="758697"/>
            <a:chOff x="1776805" y="5321483"/>
            <a:chExt cx="758697" cy="758697"/>
          </a:xfrm>
        </p:grpSpPr>
        <p:sp>
          <p:nvSpPr>
            <p:cNvPr id="78" name="모서리가 둥근 직사각형 77"/>
            <p:cNvSpPr/>
            <p:nvPr/>
          </p:nvSpPr>
          <p:spPr>
            <a:xfrm rot="2700000">
              <a:off x="1776805" y="5321483"/>
              <a:ext cx="758697" cy="758697"/>
            </a:xfrm>
            <a:prstGeom prst="roundRect">
              <a:avLst>
                <a:gd name="adj" fmla="val 9434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 rot="2700000">
              <a:off x="1876696" y="5421374"/>
              <a:ext cx="558914" cy="558914"/>
            </a:xfrm>
            <a:prstGeom prst="roundRect">
              <a:avLst>
                <a:gd name="adj" fmla="val 943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80" name="Oval 56"/>
          <p:cNvSpPr>
            <a:spLocks noChangeArrowheads="1"/>
          </p:cNvSpPr>
          <p:nvPr/>
        </p:nvSpPr>
        <p:spPr bwMode="auto">
          <a:xfrm>
            <a:off x="1884709" y="5663052"/>
            <a:ext cx="532285" cy="396952"/>
          </a:xfrm>
          <a:prstGeom prst="ellipse">
            <a:avLst/>
          </a:prstGeom>
          <a:noFill/>
          <a:ln>
            <a:headEnd/>
            <a:tailEnd/>
          </a:ln>
          <a:effectLst>
            <a:innerShdw blurRad="101600" dist="38100" dir="13500000">
              <a:prstClr val="black">
                <a:alpha val="42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rgbClr val="F0B147"/>
            </a:contourClr>
          </a:sp3d>
        </p:spPr>
        <p:style>
          <a:lnRef idx="0">
            <a:schemeClr val="accent2"/>
          </a:lnRef>
          <a:fillRef idx="1002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gray">
          <a:xfrm>
            <a:off x="2967599" y="5622725"/>
            <a:ext cx="4272495" cy="4704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8000" tIns="108000" rIns="144000" bIns="72000" anchor="ctr"/>
          <a:lstStyle/>
          <a:p>
            <a:pPr marL="381000" indent="-381000" fontAlgn="base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concise and </a:t>
            </a:r>
          </a:p>
          <a:p>
            <a:pPr marL="381000" indent="-381000" fontAlgn="base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/>
          <p:cNvGrpSpPr/>
          <p:nvPr/>
        </p:nvGrpSpPr>
        <p:grpSpPr>
          <a:xfrm>
            <a:off x="5383885" y="3635247"/>
            <a:ext cx="3769220" cy="3222753"/>
            <a:chOff x="5383885" y="3635247"/>
            <a:chExt cx="3769220" cy="3222753"/>
          </a:xfrm>
        </p:grpSpPr>
        <p:sp>
          <p:nvSpPr>
            <p:cNvPr id="22" name="직각 삼각형 21"/>
            <p:cNvSpPr/>
            <p:nvPr/>
          </p:nvSpPr>
          <p:spPr>
            <a:xfrm flipH="1">
              <a:off x="5605617" y="4203700"/>
              <a:ext cx="3547488" cy="2654300"/>
            </a:xfrm>
            <a:prstGeom prst="rtTriangl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6" name="이등변 삼각형 85"/>
            <p:cNvSpPr/>
            <p:nvPr/>
          </p:nvSpPr>
          <p:spPr>
            <a:xfrm rot="10800000">
              <a:off x="6297636" y="5914806"/>
              <a:ext cx="379699" cy="286957"/>
            </a:xfrm>
            <a:prstGeom prst="triangl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7" name="이등변 삼각형 86"/>
            <p:cNvSpPr/>
            <p:nvPr/>
          </p:nvSpPr>
          <p:spPr>
            <a:xfrm rot="10800000">
              <a:off x="6120485" y="5636401"/>
              <a:ext cx="379699" cy="286957"/>
            </a:xfrm>
            <a:prstGeom prst="triangle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8" name="이등변 삼각형 87"/>
            <p:cNvSpPr/>
            <p:nvPr/>
          </p:nvSpPr>
          <p:spPr>
            <a:xfrm rot="10800000">
              <a:off x="6476085" y="5636401"/>
              <a:ext cx="379699" cy="286957"/>
            </a:xfrm>
            <a:prstGeom prst="triangle">
              <a:avLst/>
            </a:prstGeom>
            <a:solidFill>
              <a:srgbClr val="029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89" name="이등변 삼각형 88"/>
            <p:cNvSpPr/>
            <p:nvPr/>
          </p:nvSpPr>
          <p:spPr>
            <a:xfrm rot="10800000">
              <a:off x="5745835" y="6334901"/>
              <a:ext cx="379699" cy="286957"/>
            </a:xfrm>
            <a:prstGeom prst="triangle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0" name="이등변 삼각형 89"/>
            <p:cNvSpPr/>
            <p:nvPr/>
          </p:nvSpPr>
          <p:spPr>
            <a:xfrm rot="10800000">
              <a:off x="8593977" y="4203633"/>
              <a:ext cx="379699" cy="286957"/>
            </a:xfrm>
            <a:prstGeom prst="triangle">
              <a:avLst/>
            </a:prstGeom>
            <a:solidFill>
              <a:srgbClr val="8396B3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>
              <a:off x="6601090" y="4670862"/>
              <a:ext cx="379699" cy="286957"/>
            </a:xfrm>
            <a:prstGeom prst="triangle">
              <a:avLst/>
            </a:prstGeom>
            <a:solidFill>
              <a:srgbClr val="2A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2" name="이등변 삼각형 91"/>
            <p:cNvSpPr/>
            <p:nvPr/>
          </p:nvSpPr>
          <p:spPr>
            <a:xfrm>
              <a:off x="8594469" y="3918123"/>
              <a:ext cx="379699" cy="286957"/>
            </a:xfrm>
            <a:prstGeom prst="triangle">
              <a:avLst/>
            </a:prstGeom>
            <a:solidFill>
              <a:srgbClr val="38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4" name="이등변 삼각형 93"/>
            <p:cNvSpPr/>
            <p:nvPr/>
          </p:nvSpPr>
          <p:spPr>
            <a:xfrm>
              <a:off x="6784589" y="4942243"/>
              <a:ext cx="379699" cy="286957"/>
            </a:xfrm>
            <a:prstGeom prst="triangle">
              <a:avLst/>
            </a:prstGeom>
            <a:solidFill>
              <a:srgbClr val="839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>
              <a:off x="8768853" y="3635247"/>
              <a:ext cx="379699" cy="286957"/>
            </a:xfrm>
            <a:prstGeom prst="triangle">
              <a:avLst/>
            </a:prstGeom>
            <a:solidFill>
              <a:srgbClr val="2A4A7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17" name="이등변 삼각형 116"/>
            <p:cNvSpPr/>
            <p:nvPr/>
          </p:nvSpPr>
          <p:spPr>
            <a:xfrm rot="10800000">
              <a:off x="5568035" y="6061851"/>
              <a:ext cx="379699" cy="286957"/>
            </a:xfrm>
            <a:prstGeom prst="triangle">
              <a:avLst/>
            </a:prstGeom>
            <a:solidFill>
              <a:srgbClr val="8396B3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18" name="이등변 삼각형 117"/>
            <p:cNvSpPr/>
            <p:nvPr/>
          </p:nvSpPr>
          <p:spPr>
            <a:xfrm rot="10800000">
              <a:off x="5383885" y="6334901"/>
              <a:ext cx="379699" cy="286957"/>
            </a:xfrm>
            <a:prstGeom prst="triangle">
              <a:avLst/>
            </a:prstGeom>
            <a:solidFill>
              <a:srgbClr val="8396B3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2772342" y="1681758"/>
            <a:ext cx="104208" cy="5176242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50000"/>
                </a:schemeClr>
              </a:gs>
              <a:gs pos="0">
                <a:srgbClr val="8396B3"/>
              </a:gs>
              <a:gs pos="41000">
                <a:srgbClr val="0293CC"/>
              </a:gs>
              <a:gs pos="98802">
                <a:srgbClr val="2D4D72"/>
              </a:gs>
              <a:gs pos="79000">
                <a:srgbClr val="386DAC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794" name="Rectangle 30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</a:p>
        </p:txBody>
      </p:sp>
      <p:grpSp>
        <p:nvGrpSpPr>
          <p:cNvPr id="16" name="그룹 15"/>
          <p:cNvGrpSpPr/>
          <p:nvPr/>
        </p:nvGrpSpPr>
        <p:grpSpPr>
          <a:xfrm flipH="1">
            <a:off x="3160192" y="1470798"/>
            <a:ext cx="2088232" cy="464102"/>
            <a:chOff x="3203848" y="1740763"/>
            <a:chExt cx="2088232" cy="464102"/>
          </a:xfrm>
        </p:grpSpPr>
        <p:sp>
          <p:nvSpPr>
            <p:cNvPr id="14" name="오각형 13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rgbClr val="93A4B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2" name="오각형 51"/>
            <p:cNvSpPr/>
            <p:nvPr/>
          </p:nvSpPr>
          <p:spPr>
            <a:xfrm>
              <a:off x="3250828" y="1792007"/>
              <a:ext cx="1969244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927331" y="152160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2013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87824" y="1988840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78840" y="2304430"/>
            <a:ext cx="2088232" cy="464102"/>
            <a:chOff x="3203848" y="1740763"/>
            <a:chExt cx="2088232" cy="464102"/>
          </a:xfrm>
        </p:grpSpPr>
        <p:sp>
          <p:nvSpPr>
            <p:cNvPr id="62" name="오각형 61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3" name="오각형 62"/>
            <p:cNvSpPr/>
            <p:nvPr/>
          </p:nvSpPr>
          <p:spPr>
            <a:xfrm>
              <a:off x="3250828" y="1792007"/>
              <a:ext cx="1965589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138069" y="235523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2014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8585" y="2822472"/>
            <a:ext cx="2346159" cy="5858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 flipH="1">
            <a:off x="3160192" y="3144662"/>
            <a:ext cx="2088232" cy="464102"/>
            <a:chOff x="3203848" y="1740763"/>
            <a:chExt cx="2088232" cy="464102"/>
          </a:xfrm>
        </p:grpSpPr>
        <p:sp>
          <p:nvSpPr>
            <p:cNvPr id="67" name="오각형 66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rgbClr val="0293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8" name="오각형 67"/>
            <p:cNvSpPr/>
            <p:nvPr/>
          </p:nvSpPr>
          <p:spPr>
            <a:xfrm>
              <a:off x="3250828" y="1792007"/>
              <a:ext cx="1969244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927331" y="319546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2015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87824" y="3662704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478840" y="3969005"/>
            <a:ext cx="2088232" cy="464102"/>
            <a:chOff x="3203848" y="1740763"/>
            <a:chExt cx="2088232" cy="464102"/>
          </a:xfrm>
        </p:grpSpPr>
        <p:sp>
          <p:nvSpPr>
            <p:cNvPr id="72" name="오각형 71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rgbClr val="5F8AB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3" name="오각형 72"/>
            <p:cNvSpPr/>
            <p:nvPr/>
          </p:nvSpPr>
          <p:spPr>
            <a:xfrm>
              <a:off x="3250828" y="1792007"/>
              <a:ext cx="1965589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1138069" y="401980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2016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08585" y="4487047"/>
            <a:ext cx="2346159" cy="5858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18" y="3306056"/>
            <a:ext cx="2300482" cy="3551944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 flipH="1">
            <a:off x="3160192" y="4818527"/>
            <a:ext cx="2088232" cy="464102"/>
            <a:chOff x="3203848" y="1740763"/>
            <a:chExt cx="2088232" cy="464102"/>
          </a:xfrm>
        </p:grpSpPr>
        <p:sp>
          <p:nvSpPr>
            <p:cNvPr id="102" name="오각형 101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rgbClr val="425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3" name="오각형 102"/>
            <p:cNvSpPr/>
            <p:nvPr/>
          </p:nvSpPr>
          <p:spPr>
            <a:xfrm>
              <a:off x="3250828" y="1792007"/>
              <a:ext cx="1969244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3927331" y="486933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2017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87824" y="5336569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693807" y="1573120"/>
            <a:ext cx="259457" cy="259457"/>
            <a:chOff x="5807224" y="1592560"/>
            <a:chExt cx="259457" cy="259457"/>
          </a:xfrm>
        </p:grpSpPr>
        <p:sp>
          <p:nvSpPr>
            <p:cNvPr id="54" name="타원 53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693807" y="2401376"/>
            <a:ext cx="259457" cy="259457"/>
            <a:chOff x="5807224" y="1592560"/>
            <a:chExt cx="259457" cy="259457"/>
          </a:xfrm>
        </p:grpSpPr>
        <p:sp>
          <p:nvSpPr>
            <p:cNvPr id="58" name="타원 57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693807" y="3229632"/>
            <a:ext cx="259457" cy="259457"/>
            <a:chOff x="5807224" y="1592560"/>
            <a:chExt cx="259457" cy="259457"/>
          </a:xfrm>
        </p:grpSpPr>
        <p:sp>
          <p:nvSpPr>
            <p:cNvPr id="76" name="타원 75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693807" y="4057888"/>
            <a:ext cx="259457" cy="259457"/>
            <a:chOff x="5807224" y="1592560"/>
            <a:chExt cx="259457" cy="259457"/>
          </a:xfrm>
        </p:grpSpPr>
        <p:sp>
          <p:nvSpPr>
            <p:cNvPr id="80" name="타원 79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2693807" y="4886144"/>
            <a:ext cx="259457" cy="259457"/>
            <a:chOff x="5807224" y="1592560"/>
            <a:chExt cx="259457" cy="259457"/>
          </a:xfrm>
        </p:grpSpPr>
        <p:sp>
          <p:nvSpPr>
            <p:cNvPr id="83" name="타원 82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Rectangle 41"/>
          <p:cNvSpPr>
            <a:spLocks noChangeArrowheads="1"/>
          </p:cNvSpPr>
          <p:nvPr/>
        </p:nvSpPr>
        <p:spPr bwMode="auto">
          <a:xfrm>
            <a:off x="6012160" y="2132856"/>
            <a:ext cx="2431460" cy="8602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2693807" y="5714398"/>
            <a:ext cx="259457" cy="259457"/>
            <a:chOff x="5807224" y="1592560"/>
            <a:chExt cx="259457" cy="259457"/>
          </a:xfrm>
        </p:grpSpPr>
        <p:sp>
          <p:nvSpPr>
            <p:cNvPr id="93" name="타원 92"/>
            <p:cNvSpPr/>
            <p:nvPr/>
          </p:nvSpPr>
          <p:spPr>
            <a:xfrm>
              <a:off x="5807224" y="1592560"/>
              <a:ext cx="259457" cy="2594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0">
                  <a:schemeClr val="bg1">
                    <a:lumMod val="95000"/>
                  </a:schemeClr>
                </a:gs>
                <a:gs pos="50000">
                  <a:schemeClr val="bg1">
                    <a:lumMod val="65000"/>
                  </a:schemeClr>
                </a:gs>
                <a:gs pos="7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86625" y="1671961"/>
              <a:ext cx="100654" cy="1006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78840" y="5627397"/>
            <a:ext cx="2088232" cy="464102"/>
            <a:chOff x="3203848" y="1740763"/>
            <a:chExt cx="2088232" cy="464102"/>
          </a:xfrm>
        </p:grpSpPr>
        <p:sp>
          <p:nvSpPr>
            <p:cNvPr id="98" name="오각형 97"/>
            <p:cNvSpPr/>
            <p:nvPr/>
          </p:nvSpPr>
          <p:spPr>
            <a:xfrm>
              <a:off x="3203848" y="1740763"/>
              <a:ext cx="2088232" cy="464102"/>
            </a:xfrm>
            <a:prstGeom prst="homePlate">
              <a:avLst/>
            </a:prstGeom>
            <a:solidFill>
              <a:srgbClr val="2D4D7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03200" h="1651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99" name="오각형 98"/>
            <p:cNvSpPr/>
            <p:nvPr/>
          </p:nvSpPr>
          <p:spPr>
            <a:xfrm>
              <a:off x="3250828" y="1792007"/>
              <a:ext cx="1965589" cy="34891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1138069" y="56782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2018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08585" y="6145439"/>
            <a:ext cx="2346159" cy="5858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0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/>
          <p:cNvGrpSpPr/>
          <p:nvPr/>
        </p:nvGrpSpPr>
        <p:grpSpPr>
          <a:xfrm>
            <a:off x="1240810" y="2603948"/>
            <a:ext cx="6685043" cy="3521086"/>
            <a:chOff x="1240810" y="2603948"/>
            <a:chExt cx="6685043" cy="3521086"/>
          </a:xfrm>
        </p:grpSpPr>
        <p:cxnSp>
          <p:nvCxnSpPr>
            <p:cNvPr id="31" name="직선 연결선 30"/>
            <p:cNvCxnSpPr/>
            <p:nvPr/>
          </p:nvCxnSpPr>
          <p:spPr>
            <a:xfrm rot="16200000">
              <a:off x="4555731" y="1324634"/>
              <a:ext cx="0" cy="31909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1240810" y="2603948"/>
              <a:ext cx="6685043" cy="3521086"/>
              <a:chOff x="1538139" y="-392718"/>
              <a:chExt cx="6077312" cy="6535898"/>
            </a:xfrm>
          </p:grpSpPr>
          <p:cxnSp>
            <p:nvCxnSpPr>
              <p:cNvPr id="55" name="직선 연결선 54"/>
              <p:cNvCxnSpPr>
                <a:stCxn id="22" idx="0"/>
              </p:cNvCxnSpPr>
              <p:nvPr/>
            </p:nvCxnSpPr>
            <p:spPr>
              <a:xfrm flipH="1">
                <a:off x="4565935" y="-392718"/>
                <a:ext cx="6940" cy="653589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542197" y="3401517"/>
                <a:ext cx="607325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5400000">
                <a:off x="2484827" y="3960344"/>
                <a:ext cx="11227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5400000">
                <a:off x="976782" y="3960344"/>
                <a:ext cx="11227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5400000">
                <a:off x="5526934" y="3960344"/>
                <a:ext cx="11227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5400000">
                <a:off x="7048981" y="3960344"/>
                <a:ext cx="112271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그룹 120"/>
          <p:cNvGrpSpPr/>
          <p:nvPr/>
        </p:nvGrpSpPr>
        <p:grpSpPr>
          <a:xfrm>
            <a:off x="1482846" y="2705993"/>
            <a:ext cx="1872208" cy="428265"/>
            <a:chOff x="1482846" y="2705993"/>
            <a:chExt cx="1872208" cy="428265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482846" y="2705993"/>
              <a:ext cx="1872208" cy="428265"/>
            </a:xfrm>
            <a:prstGeom prst="roundRect">
              <a:avLst>
                <a:gd name="adj" fmla="val 50000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1579481" y="2758483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119" name="그룹 118"/>
          <p:cNvGrpSpPr/>
          <p:nvPr/>
        </p:nvGrpSpPr>
        <p:grpSpPr>
          <a:xfrm>
            <a:off x="3549305" y="2132856"/>
            <a:ext cx="2059429" cy="471092"/>
            <a:chOff x="3549305" y="2132856"/>
            <a:chExt cx="2059429" cy="471092"/>
          </a:xfrm>
        </p:grpSpPr>
        <p:sp>
          <p:nvSpPr>
            <p:cNvPr id="22" name="모서리가 둥근 직사각형 21"/>
            <p:cNvSpPr/>
            <p:nvPr/>
          </p:nvSpPr>
          <p:spPr>
            <a:xfrm rot="10800000">
              <a:off x="3549305" y="2132856"/>
              <a:ext cx="2059429" cy="471092"/>
            </a:xfrm>
            <a:prstGeom prst="roundRect">
              <a:avLst>
                <a:gd name="adj" fmla="val 50000"/>
              </a:avLst>
            </a:prstGeom>
            <a:solidFill>
              <a:srgbClr val="2A4A70"/>
            </a:solidFill>
            <a:ln w="12700">
              <a:solidFill>
                <a:srgbClr val="2A4A70"/>
              </a:solidFill>
            </a:ln>
            <a:scene3d>
              <a:camera prst="orthographicFront"/>
              <a:lightRig rig="threePt" dir="t"/>
            </a:scene3d>
            <a:sp3d>
              <a:bevelT w="127000" h="254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58374" y="2191858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Contents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9552" y="4947915"/>
            <a:ext cx="1406617" cy="1361405"/>
            <a:chOff x="3642915" y="1405036"/>
            <a:chExt cx="1872208" cy="47109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9" name="모서리가 둥근 직사각형 28"/>
            <p:cNvSpPr/>
            <p:nvPr/>
          </p:nvSpPr>
          <p:spPr>
            <a:xfrm>
              <a:off x="3642915" y="1405036"/>
              <a:ext cx="1872208" cy="471092"/>
            </a:xfrm>
            <a:prstGeom prst="roundRect">
              <a:avLst>
                <a:gd name="adj" fmla="val 5236"/>
              </a:avLst>
            </a:prstGeom>
            <a:solidFill>
              <a:srgbClr val="94949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716849" y="1428208"/>
              <a:ext cx="1724340" cy="424749"/>
            </a:xfrm>
            <a:prstGeom prst="roundRect">
              <a:avLst>
                <a:gd name="adj" fmla="val 52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195736" y="4947915"/>
            <a:ext cx="1406617" cy="1361405"/>
            <a:chOff x="3642915" y="1405036"/>
            <a:chExt cx="1872208" cy="47109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4" name="모서리가 둥근 직사각형 63"/>
            <p:cNvSpPr/>
            <p:nvPr/>
          </p:nvSpPr>
          <p:spPr>
            <a:xfrm>
              <a:off x="3642915" y="1405036"/>
              <a:ext cx="1872208" cy="471092"/>
            </a:xfrm>
            <a:prstGeom prst="roundRect">
              <a:avLst>
                <a:gd name="adj" fmla="val 5236"/>
              </a:avLst>
            </a:prstGeom>
            <a:solidFill>
              <a:srgbClr val="94949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716849" y="1428208"/>
              <a:ext cx="1724340" cy="424749"/>
            </a:xfrm>
            <a:prstGeom prst="roundRect">
              <a:avLst>
                <a:gd name="adj" fmla="val 52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857699" y="4947915"/>
            <a:ext cx="1406617" cy="1361405"/>
            <a:chOff x="3642915" y="1405036"/>
            <a:chExt cx="1872208" cy="47109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7" name="모서리가 둥근 직사각형 66"/>
            <p:cNvSpPr/>
            <p:nvPr/>
          </p:nvSpPr>
          <p:spPr>
            <a:xfrm>
              <a:off x="3642915" y="1405036"/>
              <a:ext cx="1872208" cy="471092"/>
            </a:xfrm>
            <a:prstGeom prst="roundRect">
              <a:avLst>
                <a:gd name="adj" fmla="val 5236"/>
              </a:avLst>
            </a:prstGeom>
            <a:solidFill>
              <a:srgbClr val="94949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3716849" y="1428208"/>
              <a:ext cx="1724340" cy="424749"/>
            </a:xfrm>
            <a:prstGeom prst="roundRect">
              <a:avLst>
                <a:gd name="adj" fmla="val 52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541647" y="4947915"/>
            <a:ext cx="1406617" cy="1361405"/>
            <a:chOff x="3642915" y="1405036"/>
            <a:chExt cx="1872208" cy="47109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70" name="모서리가 둥근 직사각형 69"/>
            <p:cNvSpPr/>
            <p:nvPr/>
          </p:nvSpPr>
          <p:spPr>
            <a:xfrm>
              <a:off x="3642915" y="1405036"/>
              <a:ext cx="1872208" cy="471092"/>
            </a:xfrm>
            <a:prstGeom prst="roundRect">
              <a:avLst>
                <a:gd name="adj" fmla="val 5236"/>
              </a:avLst>
            </a:prstGeom>
            <a:solidFill>
              <a:srgbClr val="94949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716849" y="1428208"/>
              <a:ext cx="1724340" cy="424749"/>
            </a:xfrm>
            <a:prstGeom prst="roundRect">
              <a:avLst>
                <a:gd name="adj" fmla="val 52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16881" y="4947915"/>
            <a:ext cx="1406617" cy="1361405"/>
            <a:chOff x="3642915" y="1405036"/>
            <a:chExt cx="1872208" cy="47109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73" name="모서리가 둥근 직사각형 72"/>
            <p:cNvSpPr/>
            <p:nvPr/>
          </p:nvSpPr>
          <p:spPr>
            <a:xfrm>
              <a:off x="3642915" y="1405036"/>
              <a:ext cx="1872208" cy="471092"/>
            </a:xfrm>
            <a:prstGeom prst="roundRect">
              <a:avLst>
                <a:gd name="adj" fmla="val 5236"/>
              </a:avLst>
            </a:prstGeom>
            <a:solidFill>
              <a:srgbClr val="94949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3716849" y="1428208"/>
              <a:ext cx="1724340" cy="424749"/>
            </a:xfrm>
            <a:prstGeom prst="roundRect">
              <a:avLst>
                <a:gd name="adj" fmla="val 524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755861" y="5115597"/>
            <a:ext cx="974947" cy="102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ADD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5889746" y="2705993"/>
            <a:ext cx="1872208" cy="428265"/>
            <a:chOff x="5889746" y="2705993"/>
            <a:chExt cx="1872208" cy="42826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889746" y="2705993"/>
              <a:ext cx="1872208" cy="428265"/>
            </a:xfrm>
            <a:prstGeom prst="roundRect">
              <a:avLst>
                <a:gd name="adj" fmla="val 50000"/>
              </a:avLst>
            </a:prstGeom>
            <a:solidFill>
              <a:srgbClr val="8598B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5973681" y="2758483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286179" y="2752143"/>
              <a:ext cx="10727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charset="0"/>
                </a:rPr>
                <a:t>Contents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1866579" y="2752143"/>
            <a:ext cx="1072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630215" y="3251039"/>
            <a:ext cx="1872208" cy="428265"/>
            <a:chOff x="3630215" y="3251039"/>
            <a:chExt cx="1872208" cy="428265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630215" y="3251039"/>
              <a:ext cx="1872208" cy="428265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3714913" y="330082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4014711" y="3294485"/>
            <a:ext cx="1072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3630215" y="3936839"/>
            <a:ext cx="1872208" cy="428265"/>
            <a:chOff x="3630215" y="3936839"/>
            <a:chExt cx="1872208" cy="428265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3630215" y="3936839"/>
              <a:ext cx="1872208" cy="428265"/>
            </a:xfrm>
            <a:prstGeom prst="roundRect">
              <a:avLst>
                <a:gd name="adj" fmla="val 50000"/>
              </a:avLst>
            </a:prstGeom>
            <a:solidFill>
              <a:srgbClr val="386DA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3714913" y="3992975"/>
              <a:ext cx="1702007" cy="3217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spcBef>
                  <a:spcPct val="20000"/>
                </a:spcBef>
              </a:pPr>
              <a:endParaRPr lang="ko-KR" altLang="en-US"/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4014711" y="3986635"/>
            <a:ext cx="1072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419561" y="5115597"/>
            <a:ext cx="974947" cy="102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076911" y="5115597"/>
            <a:ext cx="974947" cy="102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734261" y="5115597"/>
            <a:ext cx="974947" cy="102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417011" y="5115597"/>
            <a:ext cx="974947" cy="102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ADD TEXT</a:t>
            </a:r>
          </a:p>
        </p:txBody>
      </p:sp>
      <p:sp>
        <p:nvSpPr>
          <p:cNvPr id="116" name="Rectangle 41"/>
          <p:cNvSpPr>
            <a:spLocks noChangeArrowheads="1"/>
          </p:cNvSpPr>
          <p:nvPr/>
        </p:nvSpPr>
        <p:spPr bwMode="auto">
          <a:xfrm>
            <a:off x="2613025" y="1268760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4" name="자유형 53"/>
          <p:cNvSpPr/>
          <p:nvPr/>
        </p:nvSpPr>
        <p:spPr>
          <a:xfrm rot="7200000">
            <a:off x="3918596" y="2289029"/>
            <a:ext cx="224759" cy="200212"/>
          </a:xfrm>
          <a:custGeom>
            <a:avLst/>
            <a:gdLst>
              <a:gd name="connsiteX0" fmla="*/ 147347 w 299154"/>
              <a:gd name="connsiteY0" fmla="*/ 150368 h 266482"/>
              <a:gd name="connsiteX1" fmla="*/ 133034 w 299154"/>
              <a:gd name="connsiteY1" fmla="*/ 94593 h 266482"/>
              <a:gd name="connsiteX2" fmla="*/ 191241 w 299154"/>
              <a:gd name="connsiteY2" fmla="*/ 0 h 266482"/>
              <a:gd name="connsiteX3" fmla="*/ 299154 w 299154"/>
              <a:gd name="connsiteY3" fmla="*/ 188996 h 266482"/>
              <a:gd name="connsiteX4" fmla="*/ 188106 w 299154"/>
              <a:gd name="connsiteY4" fmla="*/ 191044 h 266482"/>
              <a:gd name="connsiteX5" fmla="*/ 147347 w 299154"/>
              <a:gd name="connsiteY5" fmla="*/ 150368 h 266482"/>
              <a:gd name="connsiteX6" fmla="*/ 9659 w 299154"/>
              <a:gd name="connsiteY6" fmla="*/ 230467 h 266482"/>
              <a:gd name="connsiteX7" fmla="*/ 36015 w 299154"/>
              <a:gd name="connsiteY7" fmla="*/ 132102 h 266482"/>
              <a:gd name="connsiteX8" fmla="*/ 134380 w 299154"/>
              <a:gd name="connsiteY8" fmla="*/ 158459 h 266482"/>
              <a:gd name="connsiteX9" fmla="*/ 108023 w 299154"/>
              <a:gd name="connsiteY9" fmla="*/ 256823 h 266482"/>
              <a:gd name="connsiteX10" fmla="*/ 9659 w 299154"/>
              <a:gd name="connsiteY10" fmla="*/ 230467 h 26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154" h="266482">
                <a:moveTo>
                  <a:pt x="147347" y="150368"/>
                </a:moveTo>
                <a:cubicBezTo>
                  <a:pt x="137824" y="133689"/>
                  <a:pt x="132708" y="114493"/>
                  <a:pt x="133034" y="94593"/>
                </a:cubicBezTo>
                <a:cubicBezTo>
                  <a:pt x="133687" y="54793"/>
                  <a:pt x="156006" y="18521"/>
                  <a:pt x="191241" y="0"/>
                </a:cubicBezTo>
                <a:lnTo>
                  <a:pt x="299154" y="188996"/>
                </a:lnTo>
                <a:cubicBezTo>
                  <a:pt x="265295" y="209926"/>
                  <a:pt x="222714" y="210711"/>
                  <a:pt x="188106" y="191044"/>
                </a:cubicBezTo>
                <a:cubicBezTo>
                  <a:pt x="170802" y="181210"/>
                  <a:pt x="156871" y="167048"/>
                  <a:pt x="147347" y="150368"/>
                </a:cubicBezTo>
                <a:close/>
                <a:moveTo>
                  <a:pt x="9659" y="230467"/>
                </a:moveTo>
                <a:cubicBezTo>
                  <a:pt x="-10226" y="196026"/>
                  <a:pt x="1574" y="151986"/>
                  <a:pt x="36015" y="132102"/>
                </a:cubicBezTo>
                <a:cubicBezTo>
                  <a:pt x="70456" y="112217"/>
                  <a:pt x="114496" y="124018"/>
                  <a:pt x="134380" y="158459"/>
                </a:cubicBezTo>
                <a:cubicBezTo>
                  <a:pt x="154265" y="192900"/>
                  <a:pt x="142464" y="236939"/>
                  <a:pt x="108023" y="256823"/>
                </a:cubicBezTo>
                <a:cubicBezTo>
                  <a:pt x="73582" y="276708"/>
                  <a:pt x="29543" y="264908"/>
                  <a:pt x="9659" y="230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2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467544" y="1568028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aphicFrame>
        <p:nvGraphicFramePr>
          <p:cNvPr id="78" name="Group 2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8019"/>
              </p:ext>
            </p:extLst>
          </p:nvPr>
        </p:nvGraphicFramePr>
        <p:xfrm>
          <a:off x="4283969" y="1844819"/>
          <a:ext cx="4389362" cy="4392492"/>
        </p:xfrm>
        <a:graphic>
          <a:graphicData uri="http://schemas.openxmlformats.org/drawingml/2006/table">
            <a:tbl>
              <a:tblPr/>
              <a:tblGrid>
                <a:gridCol w="911119"/>
                <a:gridCol w="2086945"/>
                <a:gridCol w="1391298"/>
              </a:tblGrid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1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7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B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CONTENTS</a:t>
                      </a:r>
                      <a:endParaRPr lang="ko-KR" altLang="en-US" sz="11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7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B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CONTENTS</a:t>
                      </a:r>
                      <a:endParaRPr lang="ko-KR" altLang="en-US" sz="11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5C7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B7CB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9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11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charset="0"/>
                          <a:ea typeface="+mn-ea"/>
                          <a:cs typeface="+mn-cs"/>
                        </a:rPr>
                        <a:t>ADD TEXT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442070" y="2420888"/>
            <a:ext cx="2183806" cy="1570359"/>
            <a:chOff x="442070" y="2395840"/>
            <a:chExt cx="2183806" cy="1570359"/>
          </a:xfrm>
        </p:grpSpPr>
        <p:grpSp>
          <p:nvGrpSpPr>
            <p:cNvPr id="102" name="그룹 101"/>
            <p:cNvGrpSpPr/>
            <p:nvPr/>
          </p:nvGrpSpPr>
          <p:grpSpPr>
            <a:xfrm>
              <a:off x="547440" y="2395840"/>
              <a:ext cx="2078436" cy="1456389"/>
              <a:chOff x="323528" y="2063053"/>
              <a:chExt cx="4067266" cy="3134990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23528" y="2063053"/>
                <a:ext cx="4067266" cy="3134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13962" y="2159000"/>
                <a:ext cx="3892549" cy="2929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각 삼각형 2"/>
            <p:cNvSpPr/>
            <p:nvPr/>
          </p:nvSpPr>
          <p:spPr>
            <a:xfrm>
              <a:off x="442070" y="3588252"/>
              <a:ext cx="377947" cy="37794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27972" y="4152725"/>
            <a:ext cx="2687531" cy="2084587"/>
            <a:chOff x="727972" y="4152725"/>
            <a:chExt cx="2687531" cy="2084587"/>
          </a:xfrm>
        </p:grpSpPr>
        <p:grpSp>
          <p:nvGrpSpPr>
            <p:cNvPr id="101" name="그룹 100"/>
            <p:cNvGrpSpPr/>
            <p:nvPr/>
          </p:nvGrpSpPr>
          <p:grpSpPr>
            <a:xfrm>
              <a:off x="862492" y="4152725"/>
              <a:ext cx="2553011" cy="1967824"/>
              <a:chOff x="323528" y="2063053"/>
              <a:chExt cx="4067266" cy="3134990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323528" y="2063053"/>
                <a:ext cx="4067266" cy="3134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13962" y="2158999"/>
                <a:ext cx="3892550" cy="2965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각 삼각형 14"/>
            <p:cNvSpPr/>
            <p:nvPr/>
          </p:nvSpPr>
          <p:spPr>
            <a:xfrm>
              <a:off x="727972" y="5821570"/>
              <a:ext cx="415742" cy="4157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06530" y="2646015"/>
            <a:ext cx="1333987" cy="1760790"/>
            <a:chOff x="2806530" y="2646015"/>
            <a:chExt cx="1333987" cy="1760790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806530" y="2721032"/>
              <a:ext cx="1234552" cy="1685773"/>
              <a:chOff x="323528" y="2063053"/>
              <a:chExt cx="4067266" cy="3134990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323528" y="2063053"/>
                <a:ext cx="4067266" cy="3134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485975" y="2170782"/>
                <a:ext cx="3756780" cy="2918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각 삼각형 15"/>
            <p:cNvSpPr/>
            <p:nvPr/>
          </p:nvSpPr>
          <p:spPr>
            <a:xfrm flipH="1" flipV="1">
              <a:off x="3724775" y="2646015"/>
              <a:ext cx="415742" cy="4157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296669" y="1866032"/>
            <a:ext cx="4358381" cy="216024"/>
          </a:xfrm>
          <a:prstGeom prst="rect">
            <a:avLst/>
          </a:prstGeom>
          <a:gradFill flip="none" rotWithShape="1">
            <a:gsLst>
              <a:gs pos="32000">
                <a:schemeClr val="bg1">
                  <a:lumMod val="8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3969" y="3670300"/>
            <a:ext cx="4389362" cy="37465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1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0" y="4209306"/>
            <a:ext cx="4574158" cy="2079724"/>
          </a:xfrm>
          <a:prstGeom prst="rect">
            <a:avLst/>
          </a:prstGeom>
          <a:gradFill flip="none" rotWithShape="1">
            <a:gsLst>
              <a:gs pos="100000">
                <a:srgbClr val="0293CC">
                  <a:alpha val="0"/>
                </a:srgbClr>
              </a:gs>
              <a:gs pos="1000">
                <a:schemeClr val="bg1">
                  <a:lumMod val="9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132856"/>
            <a:ext cx="4574158" cy="2079724"/>
          </a:xfrm>
          <a:prstGeom prst="rect">
            <a:avLst/>
          </a:prstGeom>
          <a:gradFill flip="none" rotWithShape="1">
            <a:gsLst>
              <a:gs pos="99000">
                <a:srgbClr val="778BA4">
                  <a:alpha val="0"/>
                </a:srgbClr>
              </a:gs>
              <a:gs pos="1000">
                <a:schemeClr val="bg1">
                  <a:lumMod val="9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flipH="1">
            <a:off x="4578152" y="4209306"/>
            <a:ext cx="4565848" cy="2079724"/>
          </a:xfrm>
          <a:prstGeom prst="rect">
            <a:avLst/>
          </a:prstGeom>
          <a:gradFill flip="none" rotWithShape="1">
            <a:gsLst>
              <a:gs pos="99000">
                <a:srgbClr val="8396B3">
                  <a:alpha val="0"/>
                </a:srgbClr>
              </a:gs>
              <a:gs pos="0">
                <a:schemeClr val="bg1">
                  <a:lumMod val="9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flipH="1">
            <a:off x="4578152" y="2132856"/>
            <a:ext cx="4565848" cy="2079724"/>
          </a:xfrm>
          <a:prstGeom prst="rect">
            <a:avLst/>
          </a:prstGeom>
          <a:gradFill flip="none" rotWithShape="1">
            <a:gsLst>
              <a:gs pos="99000">
                <a:srgbClr val="5F7DA1">
                  <a:alpha val="0"/>
                </a:srgbClr>
              </a:gs>
              <a:gs pos="1000">
                <a:schemeClr val="bg1">
                  <a:lumMod val="9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73608" y="2316346"/>
            <a:ext cx="3796785" cy="3796785"/>
            <a:chOff x="2673608" y="2316346"/>
            <a:chExt cx="3796785" cy="3796785"/>
          </a:xfrm>
        </p:grpSpPr>
        <p:grpSp>
          <p:nvGrpSpPr>
            <p:cNvPr id="10" name="그룹 9"/>
            <p:cNvGrpSpPr/>
            <p:nvPr/>
          </p:nvGrpSpPr>
          <p:grpSpPr>
            <a:xfrm>
              <a:off x="2673608" y="2316346"/>
              <a:ext cx="3796785" cy="3796785"/>
              <a:chOff x="2673608" y="2316346"/>
              <a:chExt cx="3796785" cy="3796785"/>
            </a:xfrm>
          </p:grpSpPr>
          <p:sp>
            <p:nvSpPr>
              <p:cNvPr id="2" name="도넛 1"/>
              <p:cNvSpPr/>
              <p:nvPr/>
            </p:nvSpPr>
            <p:spPr>
              <a:xfrm>
                <a:off x="2673608" y="2316346"/>
                <a:ext cx="3796785" cy="3796785"/>
              </a:xfrm>
              <a:prstGeom prst="donu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각 삼각형 5"/>
              <p:cNvSpPr/>
              <p:nvPr/>
            </p:nvSpPr>
            <p:spPr>
              <a:xfrm rot="5400000">
                <a:off x="2915816" y="2649612"/>
                <a:ext cx="648072" cy="648072"/>
              </a:xfrm>
              <a:prstGeom prst="rtTriangle">
                <a:avLst/>
              </a:prstGeom>
              <a:solidFill>
                <a:srgbClr val="2A4A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45" name="직각 삼각형 44"/>
              <p:cNvSpPr/>
              <p:nvPr/>
            </p:nvSpPr>
            <p:spPr>
              <a:xfrm rot="16200000" flipH="1">
                <a:off x="5580112" y="2649612"/>
                <a:ext cx="648072" cy="648072"/>
              </a:xfrm>
              <a:prstGeom prst="rtTriangle">
                <a:avLst/>
              </a:prstGeom>
              <a:solidFill>
                <a:srgbClr val="386D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46" name="직각 삼각형 45"/>
              <p:cNvSpPr/>
              <p:nvPr/>
            </p:nvSpPr>
            <p:spPr>
              <a:xfrm rot="16200000" flipV="1">
                <a:off x="2915816" y="5150842"/>
                <a:ext cx="648072" cy="648072"/>
              </a:xfrm>
              <a:prstGeom prst="rtTriangle">
                <a:avLst/>
              </a:prstGeom>
              <a:solidFill>
                <a:srgbClr val="029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  <p:sp>
            <p:nvSpPr>
              <p:cNvPr id="47" name="직각 삼각형 46"/>
              <p:cNvSpPr/>
              <p:nvPr/>
            </p:nvSpPr>
            <p:spPr>
              <a:xfrm rot="5400000" flipH="1" flipV="1">
                <a:off x="5580112" y="5150842"/>
                <a:ext cx="648072" cy="648072"/>
              </a:xfrm>
              <a:prstGeom prst="rtTriangle">
                <a:avLst/>
              </a:prstGeom>
              <a:solidFill>
                <a:srgbClr val="839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40000"/>
                  </a:lnSpc>
                  <a:spcBef>
                    <a:spcPct val="20000"/>
                  </a:spcBef>
                </a:pPr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676042" y="2321323"/>
              <a:ext cx="3794351" cy="3789588"/>
              <a:chOff x="2676042" y="2321323"/>
              <a:chExt cx="3794351" cy="3789588"/>
            </a:xfrm>
          </p:grpSpPr>
          <p:sp>
            <p:nvSpPr>
              <p:cNvPr id="3" name="막힌 원호 2"/>
              <p:cNvSpPr/>
              <p:nvPr/>
            </p:nvSpPr>
            <p:spPr>
              <a:xfrm>
                <a:off x="2686928" y="2328665"/>
                <a:ext cx="3783465" cy="3782246"/>
              </a:xfrm>
              <a:prstGeom prst="blockArc">
                <a:avLst>
                  <a:gd name="adj1" fmla="val 10800000"/>
                  <a:gd name="adj2" fmla="val 21563235"/>
                  <a:gd name="adj3" fmla="val 23671"/>
                </a:avLst>
              </a:prstGeom>
              <a:gradFill flip="none" rotWithShape="1">
                <a:gsLst>
                  <a:gs pos="32000">
                    <a:schemeClr val="bg1">
                      <a:lumMod val="85000"/>
                      <a:alpha val="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막힌 원호 29"/>
              <p:cNvSpPr/>
              <p:nvPr/>
            </p:nvSpPr>
            <p:spPr>
              <a:xfrm flipV="1">
                <a:off x="2676042" y="2321323"/>
                <a:ext cx="3783465" cy="3782246"/>
              </a:xfrm>
              <a:prstGeom prst="blockArc">
                <a:avLst>
                  <a:gd name="adj1" fmla="val 10800000"/>
                  <a:gd name="adj2" fmla="val 21563235"/>
                  <a:gd name="adj3" fmla="val 23671"/>
                </a:avLst>
              </a:prstGeom>
              <a:gradFill flip="none" rotWithShape="1">
                <a:gsLst>
                  <a:gs pos="32000">
                    <a:schemeClr val="bg1">
                      <a:lumMod val="85000"/>
                      <a:alpha val="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3459" name="Rectangle 30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title style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968045" y="2638653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smtClean="0">
                <a:solidFill>
                  <a:schemeClr val="bg1"/>
                </a:solidFill>
                <a:latin typeface="Arial" charset="0"/>
              </a:rPr>
              <a:t>S</a:t>
            </a:r>
            <a:endParaRPr lang="en-US" altLang="ko-KR" sz="3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80112" y="2638653"/>
            <a:ext cx="620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smtClean="0">
                <a:solidFill>
                  <a:schemeClr val="bg1"/>
                </a:solidFill>
                <a:latin typeface="Arial" charset="0"/>
              </a:rPr>
              <a:t>W</a:t>
            </a:r>
            <a:endParaRPr lang="en-US" altLang="ko-KR" sz="3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968045" y="5157192"/>
            <a:ext cx="543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smtClean="0">
                <a:solidFill>
                  <a:schemeClr val="bg1"/>
                </a:solidFill>
                <a:latin typeface="Arial" charset="0"/>
              </a:rPr>
              <a:t>O</a:t>
            </a:r>
            <a:endParaRPr lang="en-US" altLang="ko-KR" sz="3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24128" y="5157192"/>
            <a:ext cx="466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smtClean="0">
                <a:solidFill>
                  <a:schemeClr val="bg1"/>
                </a:solidFill>
                <a:latin typeface="Arial" charset="0"/>
              </a:rPr>
              <a:t>T</a:t>
            </a:r>
            <a:endParaRPr lang="en-US" altLang="ko-KR" sz="3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21336" y="3710682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SWOT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377685" y="2388900"/>
            <a:ext cx="2346159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84" name="직사각형 83"/>
          <p:cNvSpPr/>
          <p:nvPr/>
        </p:nvSpPr>
        <p:spPr>
          <a:xfrm rot="18900000">
            <a:off x="2996605" y="3101807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CONTENTS</a:t>
            </a:r>
          </a:p>
        </p:txBody>
      </p:sp>
      <p:sp>
        <p:nvSpPr>
          <p:cNvPr id="85" name="직사각형 84"/>
          <p:cNvSpPr/>
          <p:nvPr/>
        </p:nvSpPr>
        <p:spPr>
          <a:xfrm rot="2700000">
            <a:off x="4819583" y="3101807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CONTENTS</a:t>
            </a:r>
          </a:p>
        </p:txBody>
      </p:sp>
      <p:sp>
        <p:nvSpPr>
          <p:cNvPr id="88" name="직사각형 87"/>
          <p:cNvSpPr/>
          <p:nvPr/>
        </p:nvSpPr>
        <p:spPr>
          <a:xfrm rot="18900000">
            <a:off x="4838632" y="4980475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CONTENTS</a:t>
            </a:r>
          </a:p>
        </p:txBody>
      </p:sp>
      <p:sp>
        <p:nvSpPr>
          <p:cNvPr id="90" name="직사각형 89"/>
          <p:cNvSpPr/>
          <p:nvPr/>
        </p:nvSpPr>
        <p:spPr>
          <a:xfrm rot="2700000">
            <a:off x="2984763" y="4980475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chemeClr val="bg1"/>
                </a:solidFill>
                <a:latin typeface="Arial" charset="0"/>
              </a:rPr>
              <a:t>CONTENTS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91235" y="2388900"/>
            <a:ext cx="2346159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377685" y="5119400"/>
            <a:ext cx="2346159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91235" y="5119400"/>
            <a:ext cx="2346159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92441" y="4102935"/>
            <a:ext cx="1762705" cy="614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6" name="Rectangle 41"/>
          <p:cNvSpPr>
            <a:spLocks noChangeArrowheads="1"/>
          </p:cNvSpPr>
          <p:nvPr/>
        </p:nvSpPr>
        <p:spPr bwMode="auto">
          <a:xfrm>
            <a:off x="2791020" y="1342509"/>
            <a:ext cx="355990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6541</TotalTime>
  <Words>4350</Words>
  <Application>Microsoft Office PowerPoint</Application>
  <PresentationFormat>화면 슬라이드 쇼(4:3)</PresentationFormat>
  <Paragraphs>707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HY견고딕</vt:lpstr>
      <vt:lpstr>HY중고딕</vt:lpstr>
      <vt:lpstr>HY헤드라인M</vt:lpstr>
      <vt:lpstr>굴림</vt:lpstr>
      <vt:lpstr>맑은 고딕</vt:lpstr>
      <vt:lpstr>Arial</vt:lpstr>
      <vt:lpstr>Tahoma</vt:lpstr>
      <vt:lpstr>Wingdings</vt:lpstr>
      <vt:lpstr>Office 테마</vt:lpstr>
      <vt:lpstr>PPT WORLD TEMPLATE </vt:lpstr>
      <vt:lpstr>Contents</vt:lpstr>
      <vt:lpstr>01. 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PPT WORLD THANK YOU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[고급형]역동적인 다각형과 아이콘(자동완성형포함)</dc:title>
  <dc:creator>피피티월드(http://www.pptworld.co.kr)</dc:creator>
  <dc:description>본 저작물의 저작권은 피피티월드에 있습니다.
- (주)지커뮤니케이션</dc:description>
  <cp:lastModifiedBy>Windows 사용자</cp:lastModifiedBy>
  <cp:revision>788</cp:revision>
  <dcterms:created xsi:type="dcterms:W3CDTF">2013-02-15T08:00:52Z</dcterms:created>
  <dcterms:modified xsi:type="dcterms:W3CDTF">2018-07-27T05:08:15Z</dcterms:modified>
</cp:coreProperties>
</file>